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C66D6B-BD98-7820-4AAF-B3287BF92A88}" v="3943" dt="2024-10-24T13:12:55.587"/>
    <p1510:client id="{CD4800E3-960C-6D9E-9168-B7C6CAFAA9F9}" v="674" dt="2024-10-23T16:56:28.596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c2fc6373326456c7/Book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Classifier Accuracies</a:t>
            </a:r>
          </a:p>
        </c:rich>
      </c:tx>
      <c:layout>
        <c:manualLayout>
          <c:xMode val="edge"/>
          <c:yMode val="edge"/>
          <c:x val="0.34181318656473453"/>
          <c:y val="3.321606918749841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'https://d.docs.live.net/c2fc6373326456c7/[Book.xlsx]Sheet1'!$B$1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'https://d.docs.live.net/c2fc6373326456c7/[Book.xlsx]Sheet1'!$A$2:$A$5</c:f>
              <c:strCache>
                <c:ptCount val="4"/>
                <c:pt idx="0">
                  <c:v>Logistic Regression</c:v>
                </c:pt>
                <c:pt idx="1">
                  <c:v>Support Vector Machine</c:v>
                </c:pt>
                <c:pt idx="2">
                  <c:v>K Nearest Neighbours</c:v>
                </c:pt>
                <c:pt idx="3">
                  <c:v>Decision Tree</c:v>
                </c:pt>
              </c:strCache>
            </c:strRef>
          </c:cat>
          <c:val>
            <c:numRef>
              <c:f>'https://d.docs.live.net/c2fc6373326456c7/[Book.xlsx]Sheet1'!$B$2:$B$5</c:f>
              <c:numCache>
                <c:formatCode>0.00</c:formatCode>
                <c:ptCount val="4"/>
                <c:pt idx="0">
                  <c:v>0.83333299999999999</c:v>
                </c:pt>
                <c:pt idx="1">
                  <c:v>0.83333299999999999</c:v>
                </c:pt>
                <c:pt idx="2">
                  <c:v>0.61111099999999996</c:v>
                </c:pt>
                <c:pt idx="3">
                  <c:v>0.83333299999999999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8F-4D63-B142-DD9BD64D71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804878343"/>
        <c:axId val="804884487"/>
      </c:barChart>
      <c:catAx>
        <c:axId val="8048783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4884487"/>
        <c:crosses val="autoZero"/>
        <c:auto val="1"/>
        <c:lblAlgn val="ctr"/>
        <c:lblOffset val="100"/>
        <c:noMultiLvlLbl val="0"/>
      </c:catAx>
      <c:valAx>
        <c:axId val="8048844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4878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BE90EC-7741-4000-A85B-A0EFFA960551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CD101D-FA2D-4D14-9D2F-634910451A2E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API Request</a:t>
          </a:r>
          <a:endParaRPr lang="en-US"/>
        </a:p>
      </dgm:t>
    </dgm:pt>
    <dgm:pt modelId="{58E0F039-49AD-4DF4-89DB-5B6A10527335}" type="parTrans" cxnId="{184CA96A-F275-423D-A53D-53B55ABD6306}">
      <dgm:prSet/>
      <dgm:spPr/>
      <dgm:t>
        <a:bodyPr/>
        <a:lstStyle/>
        <a:p>
          <a:endParaRPr lang="en-US"/>
        </a:p>
      </dgm:t>
    </dgm:pt>
    <dgm:pt modelId="{453A64AE-872C-4721-A6C6-B9121358DD4C}" type="sibTrans" cxnId="{184CA96A-F275-423D-A53D-53B55ABD6306}">
      <dgm:prSet/>
      <dgm:spPr/>
      <dgm:t>
        <a:bodyPr/>
        <a:lstStyle/>
        <a:p>
          <a:endParaRPr lang="en-US"/>
        </a:p>
      </dgm:t>
    </dgm:pt>
    <dgm:pt modelId="{64E55773-8B48-4D57-8A1E-3FC613D3B6F0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Make GET Request</a:t>
          </a:r>
          <a:endParaRPr lang="en-US"/>
        </a:p>
      </dgm:t>
    </dgm:pt>
    <dgm:pt modelId="{ADDBFCB3-97F6-4CB9-826D-33F00EAB0EFE}" type="parTrans" cxnId="{E60AC068-DE9B-4236-9F36-308C732DB78E}">
      <dgm:prSet/>
      <dgm:spPr/>
      <dgm:t>
        <a:bodyPr/>
        <a:lstStyle/>
        <a:p>
          <a:endParaRPr lang="en-US"/>
        </a:p>
      </dgm:t>
    </dgm:pt>
    <dgm:pt modelId="{DCE155F0-B0CB-4388-85D1-28944F28B6C4}" type="sibTrans" cxnId="{E60AC068-DE9B-4236-9F36-308C732DB78E}">
      <dgm:prSet/>
      <dgm:spPr/>
      <dgm:t>
        <a:bodyPr/>
        <a:lstStyle/>
        <a:p>
          <a:endParaRPr lang="en-US"/>
        </a:p>
      </dgm:t>
    </dgm:pt>
    <dgm:pt modelId="{FBA91030-F232-44C8-9040-59867C13FE66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 Data Parsing</a:t>
          </a:r>
          <a:endParaRPr lang="en-US"/>
        </a:p>
      </dgm:t>
    </dgm:pt>
    <dgm:pt modelId="{C57C4885-05D9-4998-AE5B-4E4BD6EC1EA1}" type="parTrans" cxnId="{2BFA45AF-0D1A-4D6B-90ED-AC6933A052BF}">
      <dgm:prSet/>
      <dgm:spPr/>
      <dgm:t>
        <a:bodyPr/>
        <a:lstStyle/>
        <a:p>
          <a:endParaRPr lang="en-US"/>
        </a:p>
      </dgm:t>
    </dgm:pt>
    <dgm:pt modelId="{43195BFC-D8F0-42DD-88BB-F2860E736468}" type="sibTrans" cxnId="{2BFA45AF-0D1A-4D6B-90ED-AC6933A052BF}">
      <dgm:prSet/>
      <dgm:spPr/>
      <dgm:t>
        <a:bodyPr/>
        <a:lstStyle/>
        <a:p>
          <a:endParaRPr lang="en-US"/>
        </a:p>
      </dgm:t>
    </dgm:pt>
    <dgm:pt modelId="{9F04F315-E223-4F9E-8B72-3E129E01ACFF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Parse JSON response to Data frame</a:t>
          </a:r>
          <a:endParaRPr lang="en-US"/>
        </a:p>
      </dgm:t>
    </dgm:pt>
    <dgm:pt modelId="{DB7ACF10-340D-4736-AFEA-B37AF2A1B25D}" type="parTrans" cxnId="{19C697B8-F84E-4F98-BE58-51C1114EFD42}">
      <dgm:prSet/>
      <dgm:spPr/>
      <dgm:t>
        <a:bodyPr/>
        <a:lstStyle/>
        <a:p>
          <a:endParaRPr lang="en-US"/>
        </a:p>
      </dgm:t>
    </dgm:pt>
    <dgm:pt modelId="{C74AAB91-185F-4C5E-9E7D-95FCFB2C674D}" type="sibTrans" cxnId="{19C697B8-F84E-4F98-BE58-51C1114EFD42}">
      <dgm:prSet/>
      <dgm:spPr/>
      <dgm:t>
        <a:bodyPr/>
        <a:lstStyle/>
        <a:p>
          <a:endParaRPr lang="en-US"/>
        </a:p>
      </dgm:t>
    </dgm:pt>
    <dgm:pt modelId="{B2F6CE8C-1BAF-41E8-B9BC-10B7D880AC74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Data Filtering</a:t>
          </a:r>
          <a:endParaRPr lang="en-US"/>
        </a:p>
      </dgm:t>
    </dgm:pt>
    <dgm:pt modelId="{A0CE1367-E309-42D6-A529-2E9337B07E9B}" type="parTrans" cxnId="{8E360C37-F766-456E-9A7B-43EDAD082333}">
      <dgm:prSet/>
      <dgm:spPr/>
      <dgm:t>
        <a:bodyPr/>
        <a:lstStyle/>
        <a:p>
          <a:endParaRPr lang="en-US"/>
        </a:p>
      </dgm:t>
    </dgm:pt>
    <dgm:pt modelId="{F626BAF2-F364-4C63-B590-42033BC3F5DF}" type="sibTrans" cxnId="{8E360C37-F766-456E-9A7B-43EDAD082333}">
      <dgm:prSet/>
      <dgm:spPr/>
      <dgm:t>
        <a:bodyPr/>
        <a:lstStyle/>
        <a:p>
          <a:endParaRPr lang="en-US"/>
        </a:p>
      </dgm:t>
    </dgm:pt>
    <dgm:pt modelId="{03C0F307-365E-435B-B01A-192FF24AFB44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 Keep relevant columns like </a:t>
          </a:r>
          <a:r>
            <a:rPr lang="en-US">
              <a:solidFill>
                <a:schemeClr val="accent3">
                  <a:lumMod val="25000"/>
                </a:schemeClr>
              </a:solidFill>
              <a:latin typeface="Calibri Light"/>
              <a:ea typeface="Calibri Light"/>
              <a:cs typeface="Calibri Light"/>
            </a:rPr>
            <a:t>rocket and payloads</a:t>
          </a:r>
        </a:p>
      </dgm:t>
    </dgm:pt>
    <dgm:pt modelId="{77643683-4E5D-43C1-B6D1-5E1538C3BE51}" type="parTrans" cxnId="{EB5304B8-B4D3-44D4-9E85-EB9C5819D0C6}">
      <dgm:prSet/>
      <dgm:spPr/>
      <dgm:t>
        <a:bodyPr/>
        <a:lstStyle/>
        <a:p>
          <a:endParaRPr lang="en-US"/>
        </a:p>
      </dgm:t>
    </dgm:pt>
    <dgm:pt modelId="{FAD6CF3E-6A55-4DC9-A82B-3462E1649105}" type="sibTrans" cxnId="{EB5304B8-B4D3-44D4-9E85-EB9C5819D0C6}">
      <dgm:prSet/>
      <dgm:spPr/>
      <dgm:t>
        <a:bodyPr/>
        <a:lstStyle/>
        <a:p>
          <a:endParaRPr lang="en-US"/>
        </a:p>
      </dgm:t>
    </dgm:pt>
    <dgm:pt modelId="{8F15714D-F0E9-49C5-B81A-12932D52E3E4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 Additional API calls</a:t>
          </a:r>
          <a:endParaRPr lang="en-US"/>
        </a:p>
      </dgm:t>
    </dgm:pt>
    <dgm:pt modelId="{A564A680-4DD0-4986-B3E6-A53F456CDE76}" type="parTrans" cxnId="{62B520C5-4013-4C9B-94F1-5A35EF2FADEE}">
      <dgm:prSet/>
      <dgm:spPr/>
      <dgm:t>
        <a:bodyPr/>
        <a:lstStyle/>
        <a:p>
          <a:endParaRPr lang="en-US"/>
        </a:p>
      </dgm:t>
    </dgm:pt>
    <dgm:pt modelId="{D028C331-14EA-4C8A-BF4A-EE9224BCC947}" type="sibTrans" cxnId="{62B520C5-4013-4C9B-94F1-5A35EF2FADEE}">
      <dgm:prSet/>
      <dgm:spPr/>
      <dgm:t>
        <a:bodyPr/>
        <a:lstStyle/>
        <a:p>
          <a:endParaRPr lang="en-US"/>
        </a:p>
      </dgm:t>
    </dgm:pt>
    <dgm:pt modelId="{D1E486DE-33D7-40F0-B5D3-02F238554126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Make Get request for detailed rocket data like </a:t>
          </a:r>
          <a:r>
            <a:rPr lang="en-US">
              <a:solidFill>
                <a:schemeClr val="accent3">
                  <a:lumMod val="25000"/>
                </a:schemeClr>
              </a:solidFill>
              <a:latin typeface="Calibri Light"/>
              <a:ea typeface="Calibri Light"/>
              <a:cs typeface="Calibri Light"/>
            </a:rPr>
            <a:t>Booster version</a:t>
          </a:r>
        </a:p>
      </dgm:t>
    </dgm:pt>
    <dgm:pt modelId="{E7626C35-EE85-4E93-81E8-B183386B1B9F}" type="parTrans" cxnId="{7F2DA8A1-97F3-407D-B3D1-9CE66C64562E}">
      <dgm:prSet/>
      <dgm:spPr/>
    </dgm:pt>
    <dgm:pt modelId="{1C4F7225-88BA-4786-A19B-07371AB37108}" type="sibTrans" cxnId="{7F2DA8A1-97F3-407D-B3D1-9CE66C64562E}">
      <dgm:prSet/>
      <dgm:spPr/>
    </dgm:pt>
    <dgm:pt modelId="{8C15FFD8-0DA5-47D9-AA4F-B61C4D859654}">
      <dgm:prSet phldr="0"/>
      <dgm:spPr/>
      <dgm:t>
        <a:bodyPr/>
        <a:lstStyle/>
        <a:p>
          <a:pPr rtl="0"/>
          <a:r>
            <a:rPr lang="en-US">
              <a:latin typeface="Calibri Light"/>
              <a:ea typeface="Calibri Light"/>
              <a:cs typeface="Calibri Light"/>
            </a:rPr>
            <a:t>Data Cleaning</a:t>
          </a:r>
        </a:p>
      </dgm:t>
    </dgm:pt>
    <dgm:pt modelId="{8F9FE3AB-0144-42E6-A9D7-13D24E393526}" type="parTrans" cxnId="{57245C07-F190-42D3-8E46-420D6E8E80EF}">
      <dgm:prSet/>
      <dgm:spPr/>
    </dgm:pt>
    <dgm:pt modelId="{2041791C-5717-4C28-B04A-A13BF00CB1D6}" type="sibTrans" cxnId="{57245C07-F190-42D3-8E46-420D6E8E80EF}">
      <dgm:prSet/>
      <dgm:spPr/>
    </dgm:pt>
    <dgm:pt modelId="{842118B5-0638-4BCC-B16E-CC13EBD1D428}">
      <dgm:prSet phldr="0"/>
      <dgm:spPr/>
      <dgm:t>
        <a:bodyPr/>
        <a:lstStyle/>
        <a:p>
          <a:pPr rtl="0"/>
          <a:r>
            <a:rPr lang="en-US">
              <a:latin typeface="Calibri Light"/>
              <a:ea typeface="Calibri Light"/>
              <a:cs typeface="Calibri Light"/>
            </a:rPr>
            <a:t>Replace missing payload values with mean</a:t>
          </a:r>
        </a:p>
      </dgm:t>
    </dgm:pt>
    <dgm:pt modelId="{303C4E2B-4D08-4402-86CD-6CD38D2657D3}" type="parTrans" cxnId="{E3906173-676A-4318-A7FE-8D47BED2F222}">
      <dgm:prSet/>
      <dgm:spPr/>
    </dgm:pt>
    <dgm:pt modelId="{69398744-72C7-4794-81E0-820F651C974E}" type="sibTrans" cxnId="{E3906173-676A-4318-A7FE-8D47BED2F222}">
      <dgm:prSet/>
      <dgm:spPr/>
    </dgm:pt>
    <dgm:pt modelId="{B0E1103A-55A0-4F0B-BEE8-9AF470D8DAFF}" type="pres">
      <dgm:prSet presAssocID="{EFBE90EC-7741-4000-A85B-A0EFFA960551}" presName="linearFlow" presStyleCnt="0">
        <dgm:presLayoutVars>
          <dgm:dir/>
          <dgm:animLvl val="lvl"/>
          <dgm:resizeHandles val="exact"/>
        </dgm:presLayoutVars>
      </dgm:prSet>
      <dgm:spPr/>
    </dgm:pt>
    <dgm:pt modelId="{A3DDA998-8F26-406C-8B3D-15CD40453AFE}" type="pres">
      <dgm:prSet presAssocID="{2DCD101D-FA2D-4D14-9D2F-634910451A2E}" presName="composite" presStyleCnt="0"/>
      <dgm:spPr/>
    </dgm:pt>
    <dgm:pt modelId="{D8451E4C-FBD6-4D78-ACEB-93FFE7234190}" type="pres">
      <dgm:prSet presAssocID="{2DCD101D-FA2D-4D14-9D2F-634910451A2E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62E0201F-B552-40A3-80EA-77C56799E584}" type="pres">
      <dgm:prSet presAssocID="{2DCD101D-FA2D-4D14-9D2F-634910451A2E}" presName="descendantText" presStyleLbl="alignAcc1" presStyleIdx="0" presStyleCnt="5">
        <dgm:presLayoutVars>
          <dgm:bulletEnabled val="1"/>
        </dgm:presLayoutVars>
      </dgm:prSet>
      <dgm:spPr/>
    </dgm:pt>
    <dgm:pt modelId="{DCA7DE0F-176A-463C-B92A-D6C6E170D0AB}" type="pres">
      <dgm:prSet presAssocID="{453A64AE-872C-4721-A6C6-B9121358DD4C}" presName="sp" presStyleCnt="0"/>
      <dgm:spPr/>
    </dgm:pt>
    <dgm:pt modelId="{9F790793-00CE-426E-B974-ECD505FDB07B}" type="pres">
      <dgm:prSet presAssocID="{FBA91030-F232-44C8-9040-59867C13FE66}" presName="composite" presStyleCnt="0"/>
      <dgm:spPr/>
    </dgm:pt>
    <dgm:pt modelId="{EF39D931-6C41-4007-97F7-5A027A5FC748}" type="pres">
      <dgm:prSet presAssocID="{FBA91030-F232-44C8-9040-59867C13FE66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D4D20254-68A0-4AF3-B4FD-8907319D1FDF}" type="pres">
      <dgm:prSet presAssocID="{FBA91030-F232-44C8-9040-59867C13FE66}" presName="descendantText" presStyleLbl="alignAcc1" presStyleIdx="1" presStyleCnt="5">
        <dgm:presLayoutVars>
          <dgm:bulletEnabled val="1"/>
        </dgm:presLayoutVars>
      </dgm:prSet>
      <dgm:spPr/>
    </dgm:pt>
    <dgm:pt modelId="{E903ABF0-9162-4A4B-882E-25A13560CCD9}" type="pres">
      <dgm:prSet presAssocID="{43195BFC-D8F0-42DD-88BB-F2860E736468}" presName="sp" presStyleCnt="0"/>
      <dgm:spPr/>
    </dgm:pt>
    <dgm:pt modelId="{AF8B042F-1F73-468B-9FC7-A411EA85ECAE}" type="pres">
      <dgm:prSet presAssocID="{B2F6CE8C-1BAF-41E8-B9BC-10B7D880AC74}" presName="composite" presStyleCnt="0"/>
      <dgm:spPr/>
    </dgm:pt>
    <dgm:pt modelId="{D700FEEA-CD3A-461A-8DF8-F1D17CC076A3}" type="pres">
      <dgm:prSet presAssocID="{B2F6CE8C-1BAF-41E8-B9BC-10B7D880AC74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C486FFAD-D2CB-47BA-B7B0-F6C6EB61BC23}" type="pres">
      <dgm:prSet presAssocID="{B2F6CE8C-1BAF-41E8-B9BC-10B7D880AC74}" presName="descendantText" presStyleLbl="alignAcc1" presStyleIdx="2" presStyleCnt="5">
        <dgm:presLayoutVars>
          <dgm:bulletEnabled val="1"/>
        </dgm:presLayoutVars>
      </dgm:prSet>
      <dgm:spPr/>
    </dgm:pt>
    <dgm:pt modelId="{BC59AAC3-B18D-4454-A8FC-4B7A9B2CC83B}" type="pres">
      <dgm:prSet presAssocID="{F626BAF2-F364-4C63-B590-42033BC3F5DF}" presName="sp" presStyleCnt="0"/>
      <dgm:spPr/>
    </dgm:pt>
    <dgm:pt modelId="{0D61C416-9FE4-4867-B22C-6C8A2E19DD4F}" type="pres">
      <dgm:prSet presAssocID="{8F15714D-F0E9-49C5-B81A-12932D52E3E4}" presName="composite" presStyleCnt="0"/>
      <dgm:spPr/>
    </dgm:pt>
    <dgm:pt modelId="{BD71EDCF-4F9B-471E-94D8-9B94F6A90876}" type="pres">
      <dgm:prSet presAssocID="{8F15714D-F0E9-49C5-B81A-12932D52E3E4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50BECB2C-AED2-4D33-8389-0915338BDC52}" type="pres">
      <dgm:prSet presAssocID="{8F15714D-F0E9-49C5-B81A-12932D52E3E4}" presName="descendantText" presStyleLbl="alignAcc1" presStyleIdx="3" presStyleCnt="5">
        <dgm:presLayoutVars>
          <dgm:bulletEnabled val="1"/>
        </dgm:presLayoutVars>
      </dgm:prSet>
      <dgm:spPr/>
    </dgm:pt>
    <dgm:pt modelId="{9DB506F4-2192-4C03-A9C8-9332957A1AE9}" type="pres">
      <dgm:prSet presAssocID="{D028C331-14EA-4C8A-BF4A-EE9224BCC947}" presName="sp" presStyleCnt="0"/>
      <dgm:spPr/>
    </dgm:pt>
    <dgm:pt modelId="{20F87223-8FEB-44F4-9803-898739A43131}" type="pres">
      <dgm:prSet presAssocID="{8C15FFD8-0DA5-47D9-AA4F-B61C4D859654}" presName="composite" presStyleCnt="0"/>
      <dgm:spPr/>
    </dgm:pt>
    <dgm:pt modelId="{8D09AFA2-CC0B-4637-B478-B61865496CF4}" type="pres">
      <dgm:prSet presAssocID="{8C15FFD8-0DA5-47D9-AA4F-B61C4D859654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6938152C-3E0C-4BE8-B982-E23C37E8E844}" type="pres">
      <dgm:prSet presAssocID="{8C15FFD8-0DA5-47D9-AA4F-B61C4D859654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57245C07-F190-42D3-8E46-420D6E8E80EF}" srcId="{EFBE90EC-7741-4000-A85B-A0EFFA960551}" destId="{8C15FFD8-0DA5-47D9-AA4F-B61C4D859654}" srcOrd="4" destOrd="0" parTransId="{8F9FE3AB-0144-42E6-A9D7-13D24E393526}" sibTransId="{2041791C-5717-4C28-B04A-A13BF00CB1D6}"/>
    <dgm:cxn modelId="{74B56E14-92BD-48F6-9664-4C1FD4D6BA5A}" type="presOf" srcId="{9F04F315-E223-4F9E-8B72-3E129E01ACFF}" destId="{D4D20254-68A0-4AF3-B4FD-8907319D1FDF}" srcOrd="0" destOrd="0" presId="urn:microsoft.com/office/officeart/2005/8/layout/chevron2"/>
    <dgm:cxn modelId="{A20F9E25-5064-41AA-A745-1F2090E563FC}" type="presOf" srcId="{B2F6CE8C-1BAF-41E8-B9BC-10B7D880AC74}" destId="{D700FEEA-CD3A-461A-8DF8-F1D17CC076A3}" srcOrd="0" destOrd="0" presId="urn:microsoft.com/office/officeart/2005/8/layout/chevron2"/>
    <dgm:cxn modelId="{8E360C37-F766-456E-9A7B-43EDAD082333}" srcId="{EFBE90EC-7741-4000-A85B-A0EFFA960551}" destId="{B2F6CE8C-1BAF-41E8-B9BC-10B7D880AC74}" srcOrd="2" destOrd="0" parTransId="{A0CE1367-E309-42D6-A529-2E9337B07E9B}" sibTransId="{F626BAF2-F364-4C63-B590-42033BC3F5DF}"/>
    <dgm:cxn modelId="{C2217538-DDBC-4D95-8962-088D7B02533F}" type="presOf" srcId="{D1E486DE-33D7-40F0-B5D3-02F238554126}" destId="{50BECB2C-AED2-4D33-8389-0915338BDC52}" srcOrd="0" destOrd="0" presId="urn:microsoft.com/office/officeart/2005/8/layout/chevron2"/>
    <dgm:cxn modelId="{D4C56862-07FD-49CB-9F24-736D343F2947}" type="presOf" srcId="{2DCD101D-FA2D-4D14-9D2F-634910451A2E}" destId="{D8451E4C-FBD6-4D78-ACEB-93FFE7234190}" srcOrd="0" destOrd="0" presId="urn:microsoft.com/office/officeart/2005/8/layout/chevron2"/>
    <dgm:cxn modelId="{BD29F244-7C27-410F-8619-52E6CF6BFD8B}" type="presOf" srcId="{64E55773-8B48-4D57-8A1E-3FC613D3B6F0}" destId="{62E0201F-B552-40A3-80EA-77C56799E584}" srcOrd="0" destOrd="0" presId="urn:microsoft.com/office/officeart/2005/8/layout/chevron2"/>
    <dgm:cxn modelId="{E60AC068-DE9B-4236-9F36-308C732DB78E}" srcId="{2DCD101D-FA2D-4D14-9D2F-634910451A2E}" destId="{64E55773-8B48-4D57-8A1E-3FC613D3B6F0}" srcOrd="0" destOrd="0" parTransId="{ADDBFCB3-97F6-4CB9-826D-33F00EAB0EFE}" sibTransId="{DCE155F0-B0CB-4388-85D1-28944F28B6C4}"/>
    <dgm:cxn modelId="{184CA96A-F275-423D-A53D-53B55ABD6306}" srcId="{EFBE90EC-7741-4000-A85B-A0EFFA960551}" destId="{2DCD101D-FA2D-4D14-9D2F-634910451A2E}" srcOrd="0" destOrd="0" parTransId="{58E0F039-49AD-4DF4-89DB-5B6A10527335}" sibTransId="{453A64AE-872C-4721-A6C6-B9121358DD4C}"/>
    <dgm:cxn modelId="{E3906173-676A-4318-A7FE-8D47BED2F222}" srcId="{8C15FFD8-0DA5-47D9-AA4F-B61C4D859654}" destId="{842118B5-0638-4BCC-B16E-CC13EBD1D428}" srcOrd="0" destOrd="0" parTransId="{303C4E2B-4D08-4402-86CD-6CD38D2657D3}" sibTransId="{69398744-72C7-4794-81E0-820F651C974E}"/>
    <dgm:cxn modelId="{1467C473-7EE2-49D2-9F40-B7340F6EB112}" type="presOf" srcId="{8C15FFD8-0DA5-47D9-AA4F-B61C4D859654}" destId="{8D09AFA2-CC0B-4637-B478-B61865496CF4}" srcOrd="0" destOrd="0" presId="urn:microsoft.com/office/officeart/2005/8/layout/chevron2"/>
    <dgm:cxn modelId="{9AAD3B57-6CCC-4B85-910E-F47774DC1409}" type="presOf" srcId="{FBA91030-F232-44C8-9040-59867C13FE66}" destId="{EF39D931-6C41-4007-97F7-5A027A5FC748}" srcOrd="0" destOrd="0" presId="urn:microsoft.com/office/officeart/2005/8/layout/chevron2"/>
    <dgm:cxn modelId="{B4494E7D-B2F9-45D4-B37D-409ACB2A76F1}" type="presOf" srcId="{03C0F307-365E-435B-B01A-192FF24AFB44}" destId="{C486FFAD-D2CB-47BA-B7B0-F6C6EB61BC23}" srcOrd="0" destOrd="0" presId="urn:microsoft.com/office/officeart/2005/8/layout/chevron2"/>
    <dgm:cxn modelId="{7F2DA8A1-97F3-407D-B3D1-9CE66C64562E}" srcId="{8F15714D-F0E9-49C5-B81A-12932D52E3E4}" destId="{D1E486DE-33D7-40F0-B5D3-02F238554126}" srcOrd="0" destOrd="0" parTransId="{E7626C35-EE85-4E93-81E8-B183386B1B9F}" sibTransId="{1C4F7225-88BA-4786-A19B-07371AB37108}"/>
    <dgm:cxn modelId="{2BFA45AF-0D1A-4D6B-90ED-AC6933A052BF}" srcId="{EFBE90EC-7741-4000-A85B-A0EFFA960551}" destId="{FBA91030-F232-44C8-9040-59867C13FE66}" srcOrd="1" destOrd="0" parTransId="{C57C4885-05D9-4998-AE5B-4E4BD6EC1EA1}" sibTransId="{43195BFC-D8F0-42DD-88BB-F2860E736468}"/>
    <dgm:cxn modelId="{020538B5-6AB2-4C18-A540-654DE061857C}" type="presOf" srcId="{842118B5-0638-4BCC-B16E-CC13EBD1D428}" destId="{6938152C-3E0C-4BE8-B982-E23C37E8E844}" srcOrd="0" destOrd="0" presId="urn:microsoft.com/office/officeart/2005/8/layout/chevron2"/>
    <dgm:cxn modelId="{EB5304B8-B4D3-44D4-9E85-EB9C5819D0C6}" srcId="{B2F6CE8C-1BAF-41E8-B9BC-10B7D880AC74}" destId="{03C0F307-365E-435B-B01A-192FF24AFB44}" srcOrd="0" destOrd="0" parTransId="{77643683-4E5D-43C1-B6D1-5E1538C3BE51}" sibTransId="{FAD6CF3E-6A55-4DC9-A82B-3462E1649105}"/>
    <dgm:cxn modelId="{19C697B8-F84E-4F98-BE58-51C1114EFD42}" srcId="{FBA91030-F232-44C8-9040-59867C13FE66}" destId="{9F04F315-E223-4F9E-8B72-3E129E01ACFF}" srcOrd="0" destOrd="0" parTransId="{DB7ACF10-340D-4736-AFEA-B37AF2A1B25D}" sibTransId="{C74AAB91-185F-4C5E-9E7D-95FCFB2C674D}"/>
    <dgm:cxn modelId="{E2ABE2C1-D035-4913-A919-BCEAC451BD33}" type="presOf" srcId="{EFBE90EC-7741-4000-A85B-A0EFFA960551}" destId="{B0E1103A-55A0-4F0B-BEE8-9AF470D8DAFF}" srcOrd="0" destOrd="0" presId="urn:microsoft.com/office/officeart/2005/8/layout/chevron2"/>
    <dgm:cxn modelId="{62B520C5-4013-4C9B-94F1-5A35EF2FADEE}" srcId="{EFBE90EC-7741-4000-A85B-A0EFFA960551}" destId="{8F15714D-F0E9-49C5-B81A-12932D52E3E4}" srcOrd="3" destOrd="0" parTransId="{A564A680-4DD0-4986-B3E6-A53F456CDE76}" sibTransId="{D028C331-14EA-4C8A-BF4A-EE9224BCC947}"/>
    <dgm:cxn modelId="{50818FFE-F3B6-4CD1-847B-646E71A62945}" type="presOf" srcId="{8F15714D-F0E9-49C5-B81A-12932D52E3E4}" destId="{BD71EDCF-4F9B-471E-94D8-9B94F6A90876}" srcOrd="0" destOrd="0" presId="urn:microsoft.com/office/officeart/2005/8/layout/chevron2"/>
    <dgm:cxn modelId="{28A81B83-9779-487F-BC2B-58C5B0A09385}" type="presParOf" srcId="{B0E1103A-55A0-4F0B-BEE8-9AF470D8DAFF}" destId="{A3DDA998-8F26-406C-8B3D-15CD40453AFE}" srcOrd="0" destOrd="0" presId="urn:microsoft.com/office/officeart/2005/8/layout/chevron2"/>
    <dgm:cxn modelId="{C8FC4477-E0BE-456E-A2E2-48FA3616B021}" type="presParOf" srcId="{A3DDA998-8F26-406C-8B3D-15CD40453AFE}" destId="{D8451E4C-FBD6-4D78-ACEB-93FFE7234190}" srcOrd="0" destOrd="0" presId="urn:microsoft.com/office/officeart/2005/8/layout/chevron2"/>
    <dgm:cxn modelId="{73C46948-8535-40A7-B56D-3EACF5020956}" type="presParOf" srcId="{A3DDA998-8F26-406C-8B3D-15CD40453AFE}" destId="{62E0201F-B552-40A3-80EA-77C56799E584}" srcOrd="1" destOrd="0" presId="urn:microsoft.com/office/officeart/2005/8/layout/chevron2"/>
    <dgm:cxn modelId="{565AF31F-F3CB-44DC-98EB-DEC2723CD554}" type="presParOf" srcId="{B0E1103A-55A0-4F0B-BEE8-9AF470D8DAFF}" destId="{DCA7DE0F-176A-463C-B92A-D6C6E170D0AB}" srcOrd="1" destOrd="0" presId="urn:microsoft.com/office/officeart/2005/8/layout/chevron2"/>
    <dgm:cxn modelId="{EC4A6AD7-3907-4583-B959-46D8E1DECE28}" type="presParOf" srcId="{B0E1103A-55A0-4F0B-BEE8-9AF470D8DAFF}" destId="{9F790793-00CE-426E-B974-ECD505FDB07B}" srcOrd="2" destOrd="0" presId="urn:microsoft.com/office/officeart/2005/8/layout/chevron2"/>
    <dgm:cxn modelId="{3CC9A961-BB5C-4123-8470-9DDBF9CDCEC0}" type="presParOf" srcId="{9F790793-00CE-426E-B974-ECD505FDB07B}" destId="{EF39D931-6C41-4007-97F7-5A027A5FC748}" srcOrd="0" destOrd="0" presId="urn:microsoft.com/office/officeart/2005/8/layout/chevron2"/>
    <dgm:cxn modelId="{1FB9FDAD-BBA1-47B0-83E1-8D394222E415}" type="presParOf" srcId="{9F790793-00CE-426E-B974-ECD505FDB07B}" destId="{D4D20254-68A0-4AF3-B4FD-8907319D1FDF}" srcOrd="1" destOrd="0" presId="urn:microsoft.com/office/officeart/2005/8/layout/chevron2"/>
    <dgm:cxn modelId="{86D5A02B-8546-4895-8CA9-C6095B8DA7C8}" type="presParOf" srcId="{B0E1103A-55A0-4F0B-BEE8-9AF470D8DAFF}" destId="{E903ABF0-9162-4A4B-882E-25A13560CCD9}" srcOrd="3" destOrd="0" presId="urn:microsoft.com/office/officeart/2005/8/layout/chevron2"/>
    <dgm:cxn modelId="{8A0DD367-C402-45CB-85F8-2C0095D7AA20}" type="presParOf" srcId="{B0E1103A-55A0-4F0B-BEE8-9AF470D8DAFF}" destId="{AF8B042F-1F73-468B-9FC7-A411EA85ECAE}" srcOrd="4" destOrd="0" presId="urn:microsoft.com/office/officeart/2005/8/layout/chevron2"/>
    <dgm:cxn modelId="{C9A491E2-0923-4127-9C9A-70CC0DF6E898}" type="presParOf" srcId="{AF8B042F-1F73-468B-9FC7-A411EA85ECAE}" destId="{D700FEEA-CD3A-461A-8DF8-F1D17CC076A3}" srcOrd="0" destOrd="0" presId="urn:microsoft.com/office/officeart/2005/8/layout/chevron2"/>
    <dgm:cxn modelId="{4E4E89CA-C2C7-49A0-9C32-8D8A5C00AFAA}" type="presParOf" srcId="{AF8B042F-1F73-468B-9FC7-A411EA85ECAE}" destId="{C486FFAD-D2CB-47BA-B7B0-F6C6EB61BC23}" srcOrd="1" destOrd="0" presId="urn:microsoft.com/office/officeart/2005/8/layout/chevron2"/>
    <dgm:cxn modelId="{6263BEA4-0D78-4165-8170-86C827A9F531}" type="presParOf" srcId="{B0E1103A-55A0-4F0B-BEE8-9AF470D8DAFF}" destId="{BC59AAC3-B18D-4454-A8FC-4B7A9B2CC83B}" srcOrd="5" destOrd="0" presId="urn:microsoft.com/office/officeart/2005/8/layout/chevron2"/>
    <dgm:cxn modelId="{180517F9-262D-4B1A-A908-A28EB5474152}" type="presParOf" srcId="{B0E1103A-55A0-4F0B-BEE8-9AF470D8DAFF}" destId="{0D61C416-9FE4-4867-B22C-6C8A2E19DD4F}" srcOrd="6" destOrd="0" presId="urn:microsoft.com/office/officeart/2005/8/layout/chevron2"/>
    <dgm:cxn modelId="{6DAC568D-EBBE-453B-85E5-62ED1A8893D0}" type="presParOf" srcId="{0D61C416-9FE4-4867-B22C-6C8A2E19DD4F}" destId="{BD71EDCF-4F9B-471E-94D8-9B94F6A90876}" srcOrd="0" destOrd="0" presId="urn:microsoft.com/office/officeart/2005/8/layout/chevron2"/>
    <dgm:cxn modelId="{A928C73E-EC4B-41EE-A28E-2BA37B19D9F7}" type="presParOf" srcId="{0D61C416-9FE4-4867-B22C-6C8A2E19DD4F}" destId="{50BECB2C-AED2-4D33-8389-0915338BDC52}" srcOrd="1" destOrd="0" presId="urn:microsoft.com/office/officeart/2005/8/layout/chevron2"/>
    <dgm:cxn modelId="{A28D24CA-67CA-442F-93A4-B2759BB38A5E}" type="presParOf" srcId="{B0E1103A-55A0-4F0B-BEE8-9AF470D8DAFF}" destId="{9DB506F4-2192-4C03-A9C8-9332957A1AE9}" srcOrd="7" destOrd="0" presId="urn:microsoft.com/office/officeart/2005/8/layout/chevron2"/>
    <dgm:cxn modelId="{5FE509F8-75A2-4022-8292-692DF3B0B070}" type="presParOf" srcId="{B0E1103A-55A0-4F0B-BEE8-9AF470D8DAFF}" destId="{20F87223-8FEB-44F4-9803-898739A43131}" srcOrd="8" destOrd="0" presId="urn:microsoft.com/office/officeart/2005/8/layout/chevron2"/>
    <dgm:cxn modelId="{81A6CD9C-A859-467D-BD6F-BCAFB3837A11}" type="presParOf" srcId="{20F87223-8FEB-44F4-9803-898739A43131}" destId="{8D09AFA2-CC0B-4637-B478-B61865496CF4}" srcOrd="0" destOrd="0" presId="urn:microsoft.com/office/officeart/2005/8/layout/chevron2"/>
    <dgm:cxn modelId="{EEF49FE3-4FD6-4A52-BF79-75104617672D}" type="presParOf" srcId="{20F87223-8FEB-44F4-9803-898739A43131}" destId="{6938152C-3E0C-4BE8-B982-E23C37E8E84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BE90EC-7741-4000-A85B-A0EFFA960551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CD101D-FA2D-4D14-9D2F-634910451A2E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Setup and preparation</a:t>
          </a:r>
          <a:endParaRPr lang="en-US"/>
        </a:p>
      </dgm:t>
    </dgm:pt>
    <dgm:pt modelId="{58E0F039-49AD-4DF4-89DB-5B6A10527335}" type="parTrans" cxnId="{184CA96A-F275-423D-A53D-53B55ABD6306}">
      <dgm:prSet/>
      <dgm:spPr/>
      <dgm:t>
        <a:bodyPr/>
        <a:lstStyle/>
        <a:p>
          <a:endParaRPr lang="en-US"/>
        </a:p>
      </dgm:t>
    </dgm:pt>
    <dgm:pt modelId="{453A64AE-872C-4721-A6C6-B9121358DD4C}" type="sibTrans" cxnId="{184CA96A-F275-423D-A53D-53B55ABD6306}">
      <dgm:prSet/>
      <dgm:spPr/>
      <dgm:t>
        <a:bodyPr/>
        <a:lstStyle/>
        <a:p>
          <a:endParaRPr lang="en-US"/>
        </a:p>
      </dgm:t>
    </dgm:pt>
    <dgm:pt modelId="{64E55773-8B48-4D57-8A1E-3FC613D3B6F0}">
      <dgm:prSet phldrT="[Text]" phldr="0"/>
      <dgm:spPr/>
      <dgm:t>
        <a:bodyPr/>
        <a:lstStyle/>
        <a:p>
          <a:pPr rtl="0"/>
          <a:r>
            <a:rPr lang="en-US">
              <a:solidFill>
                <a:schemeClr val="accent3">
                  <a:lumMod val="25000"/>
                </a:schemeClr>
              </a:solidFill>
              <a:latin typeface="Menlo"/>
            </a:rPr>
            <a:t>Read the web page with GET request</a:t>
          </a:r>
          <a:endParaRPr lang="en-US"/>
        </a:p>
      </dgm:t>
    </dgm:pt>
    <dgm:pt modelId="{ADDBFCB3-97F6-4CB9-826D-33F00EAB0EFE}" type="parTrans" cxnId="{E60AC068-DE9B-4236-9F36-308C732DB78E}">
      <dgm:prSet/>
      <dgm:spPr/>
      <dgm:t>
        <a:bodyPr/>
        <a:lstStyle/>
        <a:p>
          <a:endParaRPr lang="en-US"/>
        </a:p>
      </dgm:t>
    </dgm:pt>
    <dgm:pt modelId="{DCE155F0-B0CB-4388-85D1-28944F28B6C4}" type="sibTrans" cxnId="{E60AC068-DE9B-4236-9F36-308C732DB78E}">
      <dgm:prSet/>
      <dgm:spPr/>
      <dgm:t>
        <a:bodyPr/>
        <a:lstStyle/>
        <a:p>
          <a:endParaRPr lang="en-US"/>
        </a:p>
      </dgm:t>
    </dgm:pt>
    <dgm:pt modelId="{FBA91030-F232-44C8-9040-59867C13FE66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 Web Scaping</a:t>
          </a:r>
          <a:endParaRPr lang="en-US"/>
        </a:p>
      </dgm:t>
    </dgm:pt>
    <dgm:pt modelId="{C57C4885-05D9-4998-AE5B-4E4BD6EC1EA1}" type="parTrans" cxnId="{2BFA45AF-0D1A-4D6B-90ED-AC6933A052BF}">
      <dgm:prSet/>
      <dgm:spPr/>
      <dgm:t>
        <a:bodyPr/>
        <a:lstStyle/>
        <a:p>
          <a:endParaRPr lang="en-US"/>
        </a:p>
      </dgm:t>
    </dgm:pt>
    <dgm:pt modelId="{43195BFC-D8F0-42DD-88BB-F2860E736468}" type="sibTrans" cxnId="{2BFA45AF-0D1A-4D6B-90ED-AC6933A052BF}">
      <dgm:prSet/>
      <dgm:spPr/>
      <dgm:t>
        <a:bodyPr/>
        <a:lstStyle/>
        <a:p>
          <a:endParaRPr lang="en-US"/>
        </a:p>
      </dgm:t>
    </dgm:pt>
    <dgm:pt modelId="{B2F6CE8C-1BAF-41E8-B9BC-10B7D880AC74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Data Extraction</a:t>
          </a:r>
          <a:endParaRPr lang="en-US"/>
        </a:p>
      </dgm:t>
    </dgm:pt>
    <dgm:pt modelId="{A0CE1367-E309-42D6-A529-2E9337B07E9B}" type="parTrans" cxnId="{8E360C37-F766-456E-9A7B-43EDAD082333}">
      <dgm:prSet/>
      <dgm:spPr/>
      <dgm:t>
        <a:bodyPr/>
        <a:lstStyle/>
        <a:p>
          <a:endParaRPr lang="en-US"/>
        </a:p>
      </dgm:t>
    </dgm:pt>
    <dgm:pt modelId="{F626BAF2-F364-4C63-B590-42033BC3F5DF}" type="sibTrans" cxnId="{8E360C37-F766-456E-9A7B-43EDAD082333}">
      <dgm:prSet/>
      <dgm:spPr/>
      <dgm:t>
        <a:bodyPr/>
        <a:lstStyle/>
        <a:p>
          <a:endParaRPr lang="en-US"/>
        </a:p>
      </dgm:t>
    </dgm:pt>
    <dgm:pt modelId="{03C0F307-365E-435B-B01A-192FF24AFB44}">
      <dgm:prSet phldrT="[Text]" phldr="0"/>
      <dgm:spPr/>
      <dgm:t>
        <a:bodyPr/>
        <a:lstStyle/>
        <a:p>
          <a:pPr rtl="0"/>
          <a:r>
            <a:rPr lang="en-US">
              <a:solidFill>
                <a:schemeClr val="accent3">
                  <a:lumMod val="25000"/>
                </a:schemeClr>
              </a:solidFill>
              <a:latin typeface="Menlo"/>
            </a:rPr>
            <a:t>Scrapping </a:t>
          </a:r>
          <a:r>
            <a:rPr lang="en-US">
              <a:solidFill>
                <a:schemeClr val="accent3">
                  <a:lumMod val="25000"/>
                </a:schemeClr>
              </a:solidFill>
              <a:latin typeface="Menlo"/>
              <a:ea typeface="Calibri Light"/>
              <a:cs typeface="Calibri Light"/>
            </a:rPr>
            <a:t>required data from tables</a:t>
          </a:r>
        </a:p>
      </dgm:t>
    </dgm:pt>
    <dgm:pt modelId="{77643683-4E5D-43C1-B6D1-5E1538C3BE51}" type="parTrans" cxnId="{EB5304B8-B4D3-44D4-9E85-EB9C5819D0C6}">
      <dgm:prSet/>
      <dgm:spPr/>
      <dgm:t>
        <a:bodyPr/>
        <a:lstStyle/>
        <a:p>
          <a:endParaRPr lang="en-US"/>
        </a:p>
      </dgm:t>
    </dgm:pt>
    <dgm:pt modelId="{FAD6CF3E-6A55-4DC9-A82B-3462E1649105}" type="sibTrans" cxnId="{EB5304B8-B4D3-44D4-9E85-EB9C5819D0C6}">
      <dgm:prSet/>
      <dgm:spPr/>
      <dgm:t>
        <a:bodyPr/>
        <a:lstStyle/>
        <a:p>
          <a:endParaRPr lang="en-US"/>
        </a:p>
      </dgm:t>
    </dgm:pt>
    <dgm:pt modelId="{8C15FFD8-0DA5-47D9-AA4F-B61C4D859654}">
      <dgm:prSet phldr="0"/>
      <dgm:spPr/>
      <dgm:t>
        <a:bodyPr/>
        <a:lstStyle/>
        <a:p>
          <a:pPr rtl="0"/>
          <a:r>
            <a:rPr lang="en-US">
              <a:latin typeface="Calibri Light"/>
              <a:ea typeface="Calibri Light"/>
              <a:cs typeface="Calibri Light"/>
            </a:rPr>
            <a:t>Saving the Data</a:t>
          </a:r>
        </a:p>
      </dgm:t>
    </dgm:pt>
    <dgm:pt modelId="{8F9FE3AB-0144-42E6-A9D7-13D24E393526}" type="parTrans" cxnId="{57245C07-F190-42D3-8E46-420D6E8E80EF}">
      <dgm:prSet/>
      <dgm:spPr/>
    </dgm:pt>
    <dgm:pt modelId="{2041791C-5717-4C28-B04A-A13BF00CB1D6}" type="sibTrans" cxnId="{57245C07-F190-42D3-8E46-420D6E8E80EF}">
      <dgm:prSet/>
      <dgm:spPr/>
    </dgm:pt>
    <dgm:pt modelId="{842118B5-0638-4BCC-B16E-CC13EBD1D428}">
      <dgm:prSet phldr="0"/>
      <dgm:spPr/>
      <dgm:t>
        <a:bodyPr/>
        <a:lstStyle/>
        <a:p>
          <a:pPr rtl="0"/>
          <a:r>
            <a:rPr lang="en-US">
              <a:latin typeface="Calibri Light"/>
              <a:ea typeface="Calibri Light"/>
              <a:cs typeface="Calibri Light"/>
            </a:rPr>
            <a:t>Save the data in a </a:t>
          </a:r>
          <a:r>
            <a:rPr lang="en-US" err="1">
              <a:latin typeface="Calibri Light"/>
              <a:ea typeface="Calibri Light"/>
              <a:cs typeface="Calibri Light"/>
            </a:rPr>
            <a:t>DateFrame</a:t>
          </a:r>
          <a:r>
            <a:rPr lang="en-US">
              <a:latin typeface="Calibri Light"/>
              <a:ea typeface="Calibri Light"/>
              <a:cs typeface="Calibri Light"/>
            </a:rPr>
            <a:t> and write to CSV</a:t>
          </a:r>
        </a:p>
      </dgm:t>
    </dgm:pt>
    <dgm:pt modelId="{303C4E2B-4D08-4402-86CD-6CD38D2657D3}" type="parTrans" cxnId="{E3906173-676A-4318-A7FE-8D47BED2F222}">
      <dgm:prSet/>
      <dgm:spPr/>
    </dgm:pt>
    <dgm:pt modelId="{69398744-72C7-4794-81E0-820F651C974E}" type="sibTrans" cxnId="{E3906173-676A-4318-A7FE-8D47BED2F222}">
      <dgm:prSet/>
      <dgm:spPr/>
    </dgm:pt>
    <dgm:pt modelId="{DA25E862-D83C-4D0E-B5A0-DCFBAE4D149D}">
      <dgm:prSet phldr="0"/>
      <dgm:spPr/>
      <dgm:t>
        <a:bodyPr/>
        <a:lstStyle/>
        <a:p>
          <a:pPr algn="l" rtl="0"/>
          <a:r>
            <a:rPr lang="en-US">
              <a:solidFill>
                <a:schemeClr val="accent3">
                  <a:lumMod val="25000"/>
                </a:schemeClr>
              </a:solidFill>
              <a:latin typeface="Menlo"/>
            </a:rPr>
            <a:t>Parse the web page with BeautifulSoup</a:t>
          </a:r>
          <a:endParaRPr lang="en-US">
            <a:solidFill>
              <a:srgbClr val="000000"/>
            </a:solidFill>
            <a:latin typeface="Menlo"/>
          </a:endParaRPr>
        </a:p>
      </dgm:t>
    </dgm:pt>
    <dgm:pt modelId="{77A9000B-9716-455D-B4BA-FED33D660AF0}" type="parTrans" cxnId="{7D213DC1-DCD8-4E57-9467-FEE1FABBB08C}">
      <dgm:prSet/>
      <dgm:spPr/>
    </dgm:pt>
    <dgm:pt modelId="{F6CC187A-A2D4-4DAD-940C-6D684245FCF3}" type="sibTrans" cxnId="{7D213DC1-DCD8-4E57-9467-FEE1FABBB08C}">
      <dgm:prSet/>
      <dgm:spPr/>
    </dgm:pt>
    <dgm:pt modelId="{E1EF802C-9177-4816-9B37-FF22EF65402A}">
      <dgm:prSet phldr="0"/>
      <dgm:spPr/>
      <dgm:t>
        <a:bodyPr/>
        <a:lstStyle/>
        <a:p>
          <a:pPr algn="l" rtl="0"/>
          <a:r>
            <a:rPr lang="en-US">
              <a:solidFill>
                <a:srgbClr val="000000"/>
              </a:solidFill>
              <a:latin typeface="Menlo"/>
              <a:ea typeface="Calibri Light"/>
              <a:cs typeface="Calibri Light"/>
            </a:rPr>
            <a:t>Setting required columns</a:t>
          </a:r>
        </a:p>
      </dgm:t>
    </dgm:pt>
    <dgm:pt modelId="{7F3E4F73-83AC-4476-98FB-21E628EB95E6}" type="parTrans" cxnId="{7A4330ED-7FD8-482A-B8CF-C8415782D6C0}">
      <dgm:prSet/>
      <dgm:spPr/>
    </dgm:pt>
    <dgm:pt modelId="{200D192D-71F3-4636-8CA9-9C72D2CAF872}" type="sibTrans" cxnId="{7A4330ED-7FD8-482A-B8CF-C8415782D6C0}">
      <dgm:prSet/>
      <dgm:spPr/>
    </dgm:pt>
    <dgm:pt modelId="{B0E1103A-55A0-4F0B-BEE8-9AF470D8DAFF}" type="pres">
      <dgm:prSet presAssocID="{EFBE90EC-7741-4000-A85B-A0EFFA960551}" presName="linearFlow" presStyleCnt="0">
        <dgm:presLayoutVars>
          <dgm:dir/>
          <dgm:animLvl val="lvl"/>
          <dgm:resizeHandles val="exact"/>
        </dgm:presLayoutVars>
      </dgm:prSet>
      <dgm:spPr/>
    </dgm:pt>
    <dgm:pt modelId="{A3DDA998-8F26-406C-8B3D-15CD40453AFE}" type="pres">
      <dgm:prSet presAssocID="{2DCD101D-FA2D-4D14-9D2F-634910451A2E}" presName="composite" presStyleCnt="0"/>
      <dgm:spPr/>
    </dgm:pt>
    <dgm:pt modelId="{D8451E4C-FBD6-4D78-ACEB-93FFE7234190}" type="pres">
      <dgm:prSet presAssocID="{2DCD101D-FA2D-4D14-9D2F-634910451A2E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62E0201F-B552-40A3-80EA-77C56799E584}" type="pres">
      <dgm:prSet presAssocID="{2DCD101D-FA2D-4D14-9D2F-634910451A2E}" presName="descendantText" presStyleLbl="alignAcc1" presStyleIdx="0" presStyleCnt="4">
        <dgm:presLayoutVars>
          <dgm:bulletEnabled val="1"/>
        </dgm:presLayoutVars>
      </dgm:prSet>
      <dgm:spPr/>
    </dgm:pt>
    <dgm:pt modelId="{DCA7DE0F-176A-463C-B92A-D6C6E170D0AB}" type="pres">
      <dgm:prSet presAssocID="{453A64AE-872C-4721-A6C6-B9121358DD4C}" presName="sp" presStyleCnt="0"/>
      <dgm:spPr/>
    </dgm:pt>
    <dgm:pt modelId="{9F790793-00CE-426E-B974-ECD505FDB07B}" type="pres">
      <dgm:prSet presAssocID="{FBA91030-F232-44C8-9040-59867C13FE66}" presName="composite" presStyleCnt="0"/>
      <dgm:spPr/>
    </dgm:pt>
    <dgm:pt modelId="{EF39D931-6C41-4007-97F7-5A027A5FC748}" type="pres">
      <dgm:prSet presAssocID="{FBA91030-F232-44C8-9040-59867C13FE66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4D20254-68A0-4AF3-B4FD-8907319D1FDF}" type="pres">
      <dgm:prSet presAssocID="{FBA91030-F232-44C8-9040-59867C13FE66}" presName="descendantText" presStyleLbl="alignAcc1" presStyleIdx="1" presStyleCnt="4">
        <dgm:presLayoutVars>
          <dgm:bulletEnabled val="1"/>
        </dgm:presLayoutVars>
      </dgm:prSet>
      <dgm:spPr/>
    </dgm:pt>
    <dgm:pt modelId="{E903ABF0-9162-4A4B-882E-25A13560CCD9}" type="pres">
      <dgm:prSet presAssocID="{43195BFC-D8F0-42DD-88BB-F2860E736468}" presName="sp" presStyleCnt="0"/>
      <dgm:spPr/>
    </dgm:pt>
    <dgm:pt modelId="{AF8B042F-1F73-468B-9FC7-A411EA85ECAE}" type="pres">
      <dgm:prSet presAssocID="{B2F6CE8C-1BAF-41E8-B9BC-10B7D880AC74}" presName="composite" presStyleCnt="0"/>
      <dgm:spPr/>
    </dgm:pt>
    <dgm:pt modelId="{D700FEEA-CD3A-461A-8DF8-F1D17CC076A3}" type="pres">
      <dgm:prSet presAssocID="{B2F6CE8C-1BAF-41E8-B9BC-10B7D880AC74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C486FFAD-D2CB-47BA-B7B0-F6C6EB61BC23}" type="pres">
      <dgm:prSet presAssocID="{B2F6CE8C-1BAF-41E8-B9BC-10B7D880AC74}" presName="descendantText" presStyleLbl="alignAcc1" presStyleIdx="2" presStyleCnt="4">
        <dgm:presLayoutVars>
          <dgm:bulletEnabled val="1"/>
        </dgm:presLayoutVars>
      </dgm:prSet>
      <dgm:spPr/>
    </dgm:pt>
    <dgm:pt modelId="{BC59AAC3-B18D-4454-A8FC-4B7A9B2CC83B}" type="pres">
      <dgm:prSet presAssocID="{F626BAF2-F364-4C63-B590-42033BC3F5DF}" presName="sp" presStyleCnt="0"/>
      <dgm:spPr/>
    </dgm:pt>
    <dgm:pt modelId="{20F87223-8FEB-44F4-9803-898739A43131}" type="pres">
      <dgm:prSet presAssocID="{8C15FFD8-0DA5-47D9-AA4F-B61C4D859654}" presName="composite" presStyleCnt="0"/>
      <dgm:spPr/>
    </dgm:pt>
    <dgm:pt modelId="{8D09AFA2-CC0B-4637-B478-B61865496CF4}" type="pres">
      <dgm:prSet presAssocID="{8C15FFD8-0DA5-47D9-AA4F-B61C4D859654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6938152C-3E0C-4BE8-B982-E23C37E8E844}" type="pres">
      <dgm:prSet presAssocID="{8C15FFD8-0DA5-47D9-AA4F-B61C4D859654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57245C07-F190-42D3-8E46-420D6E8E80EF}" srcId="{EFBE90EC-7741-4000-A85B-A0EFFA960551}" destId="{8C15FFD8-0DA5-47D9-AA4F-B61C4D859654}" srcOrd="3" destOrd="0" parTransId="{8F9FE3AB-0144-42E6-A9D7-13D24E393526}" sibTransId="{2041791C-5717-4C28-B04A-A13BF00CB1D6}"/>
    <dgm:cxn modelId="{4C97BC13-5E54-4F6A-8C2C-B63FC5710B4A}" type="presOf" srcId="{64E55773-8B48-4D57-8A1E-3FC613D3B6F0}" destId="{62E0201F-B552-40A3-80EA-77C56799E584}" srcOrd="0" destOrd="0" presId="urn:microsoft.com/office/officeart/2005/8/layout/chevron2"/>
    <dgm:cxn modelId="{901B6123-8EE6-46FC-9772-D70D7292114C}" type="presOf" srcId="{B2F6CE8C-1BAF-41E8-B9BC-10B7D880AC74}" destId="{D700FEEA-CD3A-461A-8DF8-F1D17CC076A3}" srcOrd="0" destOrd="0" presId="urn:microsoft.com/office/officeart/2005/8/layout/chevron2"/>
    <dgm:cxn modelId="{28EDE328-85A8-4987-B0AA-F567273058A9}" type="presOf" srcId="{8C15FFD8-0DA5-47D9-AA4F-B61C4D859654}" destId="{8D09AFA2-CC0B-4637-B478-B61865496CF4}" srcOrd="0" destOrd="0" presId="urn:microsoft.com/office/officeart/2005/8/layout/chevron2"/>
    <dgm:cxn modelId="{90AF002B-CFC2-4E92-AAA7-857B14AF533A}" type="presOf" srcId="{842118B5-0638-4BCC-B16E-CC13EBD1D428}" destId="{6938152C-3E0C-4BE8-B982-E23C37E8E844}" srcOrd="0" destOrd="0" presId="urn:microsoft.com/office/officeart/2005/8/layout/chevron2"/>
    <dgm:cxn modelId="{07B11734-B433-4CF1-A578-9702495A64AB}" type="presOf" srcId="{FBA91030-F232-44C8-9040-59867C13FE66}" destId="{EF39D931-6C41-4007-97F7-5A027A5FC748}" srcOrd="0" destOrd="0" presId="urn:microsoft.com/office/officeart/2005/8/layout/chevron2"/>
    <dgm:cxn modelId="{8E360C37-F766-456E-9A7B-43EDAD082333}" srcId="{EFBE90EC-7741-4000-A85B-A0EFFA960551}" destId="{B2F6CE8C-1BAF-41E8-B9BC-10B7D880AC74}" srcOrd="2" destOrd="0" parTransId="{A0CE1367-E309-42D6-A529-2E9337B07E9B}" sibTransId="{F626BAF2-F364-4C63-B590-42033BC3F5DF}"/>
    <dgm:cxn modelId="{E60AC068-DE9B-4236-9F36-308C732DB78E}" srcId="{2DCD101D-FA2D-4D14-9D2F-634910451A2E}" destId="{64E55773-8B48-4D57-8A1E-3FC613D3B6F0}" srcOrd="0" destOrd="0" parTransId="{ADDBFCB3-97F6-4CB9-826D-33F00EAB0EFE}" sibTransId="{DCE155F0-B0CB-4388-85D1-28944F28B6C4}"/>
    <dgm:cxn modelId="{184CA96A-F275-423D-A53D-53B55ABD6306}" srcId="{EFBE90EC-7741-4000-A85B-A0EFFA960551}" destId="{2DCD101D-FA2D-4D14-9D2F-634910451A2E}" srcOrd="0" destOrd="0" parTransId="{58E0F039-49AD-4DF4-89DB-5B6A10527335}" sibTransId="{453A64AE-872C-4721-A6C6-B9121358DD4C}"/>
    <dgm:cxn modelId="{E3906173-676A-4318-A7FE-8D47BED2F222}" srcId="{8C15FFD8-0DA5-47D9-AA4F-B61C4D859654}" destId="{842118B5-0638-4BCC-B16E-CC13EBD1D428}" srcOrd="0" destOrd="0" parTransId="{303C4E2B-4D08-4402-86CD-6CD38D2657D3}" sibTransId="{69398744-72C7-4794-81E0-820F651C974E}"/>
    <dgm:cxn modelId="{7E0DEA9E-9357-4E6A-8367-112FEB1E79FA}" type="presOf" srcId="{E1EF802C-9177-4816-9B37-FF22EF65402A}" destId="{C486FFAD-D2CB-47BA-B7B0-F6C6EB61BC23}" srcOrd="0" destOrd="1" presId="urn:microsoft.com/office/officeart/2005/8/layout/chevron2"/>
    <dgm:cxn modelId="{23C655A5-4DC7-49A6-AD1B-FE4540F0878D}" type="presOf" srcId="{2DCD101D-FA2D-4D14-9D2F-634910451A2E}" destId="{D8451E4C-FBD6-4D78-ACEB-93FFE7234190}" srcOrd="0" destOrd="0" presId="urn:microsoft.com/office/officeart/2005/8/layout/chevron2"/>
    <dgm:cxn modelId="{2BFA45AF-0D1A-4D6B-90ED-AC6933A052BF}" srcId="{EFBE90EC-7741-4000-A85B-A0EFFA960551}" destId="{FBA91030-F232-44C8-9040-59867C13FE66}" srcOrd="1" destOrd="0" parTransId="{C57C4885-05D9-4998-AE5B-4E4BD6EC1EA1}" sibTransId="{43195BFC-D8F0-42DD-88BB-F2860E736468}"/>
    <dgm:cxn modelId="{EB5304B8-B4D3-44D4-9E85-EB9C5819D0C6}" srcId="{B2F6CE8C-1BAF-41E8-B9BC-10B7D880AC74}" destId="{03C0F307-365E-435B-B01A-192FF24AFB44}" srcOrd="0" destOrd="0" parTransId="{77643683-4E5D-43C1-B6D1-5E1538C3BE51}" sibTransId="{FAD6CF3E-6A55-4DC9-A82B-3462E1649105}"/>
    <dgm:cxn modelId="{7D213DC1-DCD8-4E57-9467-FEE1FABBB08C}" srcId="{FBA91030-F232-44C8-9040-59867C13FE66}" destId="{DA25E862-D83C-4D0E-B5A0-DCFBAE4D149D}" srcOrd="0" destOrd="0" parTransId="{77A9000B-9716-455D-B4BA-FED33D660AF0}" sibTransId="{F6CC187A-A2D4-4DAD-940C-6D684245FCF3}"/>
    <dgm:cxn modelId="{E2ABE2C1-D035-4913-A919-BCEAC451BD33}" type="presOf" srcId="{EFBE90EC-7741-4000-A85B-A0EFFA960551}" destId="{B0E1103A-55A0-4F0B-BEE8-9AF470D8DAFF}" srcOrd="0" destOrd="0" presId="urn:microsoft.com/office/officeart/2005/8/layout/chevron2"/>
    <dgm:cxn modelId="{A7CCCCE2-D912-4633-AA29-492DB8BE9F76}" type="presOf" srcId="{DA25E862-D83C-4D0E-B5A0-DCFBAE4D149D}" destId="{D4D20254-68A0-4AF3-B4FD-8907319D1FDF}" srcOrd="0" destOrd="0" presId="urn:microsoft.com/office/officeart/2005/8/layout/chevron2"/>
    <dgm:cxn modelId="{C41AF3E5-F8E0-4F1B-92C7-93AB69E2EF74}" type="presOf" srcId="{03C0F307-365E-435B-B01A-192FF24AFB44}" destId="{C486FFAD-D2CB-47BA-B7B0-F6C6EB61BC23}" srcOrd="0" destOrd="0" presId="urn:microsoft.com/office/officeart/2005/8/layout/chevron2"/>
    <dgm:cxn modelId="{7A4330ED-7FD8-482A-B8CF-C8415782D6C0}" srcId="{B2F6CE8C-1BAF-41E8-B9BC-10B7D880AC74}" destId="{E1EF802C-9177-4816-9B37-FF22EF65402A}" srcOrd="1" destOrd="0" parTransId="{7F3E4F73-83AC-4476-98FB-21E628EB95E6}" sibTransId="{200D192D-71F3-4636-8CA9-9C72D2CAF872}"/>
    <dgm:cxn modelId="{02838C61-2663-47F0-AC91-6406EDC4B1FD}" type="presParOf" srcId="{B0E1103A-55A0-4F0B-BEE8-9AF470D8DAFF}" destId="{A3DDA998-8F26-406C-8B3D-15CD40453AFE}" srcOrd="0" destOrd="0" presId="urn:microsoft.com/office/officeart/2005/8/layout/chevron2"/>
    <dgm:cxn modelId="{BA18068C-6FFC-4FA1-B341-54236E35B851}" type="presParOf" srcId="{A3DDA998-8F26-406C-8B3D-15CD40453AFE}" destId="{D8451E4C-FBD6-4D78-ACEB-93FFE7234190}" srcOrd="0" destOrd="0" presId="urn:microsoft.com/office/officeart/2005/8/layout/chevron2"/>
    <dgm:cxn modelId="{D3BBC634-D407-41CD-8B07-A28175FD19C9}" type="presParOf" srcId="{A3DDA998-8F26-406C-8B3D-15CD40453AFE}" destId="{62E0201F-B552-40A3-80EA-77C56799E584}" srcOrd="1" destOrd="0" presId="urn:microsoft.com/office/officeart/2005/8/layout/chevron2"/>
    <dgm:cxn modelId="{70F2A433-3BA4-4262-8F60-35CDDEF97D76}" type="presParOf" srcId="{B0E1103A-55A0-4F0B-BEE8-9AF470D8DAFF}" destId="{DCA7DE0F-176A-463C-B92A-D6C6E170D0AB}" srcOrd="1" destOrd="0" presId="urn:microsoft.com/office/officeart/2005/8/layout/chevron2"/>
    <dgm:cxn modelId="{AF31E977-5F3B-4F34-9EA1-B2D4AAC4E655}" type="presParOf" srcId="{B0E1103A-55A0-4F0B-BEE8-9AF470D8DAFF}" destId="{9F790793-00CE-426E-B974-ECD505FDB07B}" srcOrd="2" destOrd="0" presId="urn:microsoft.com/office/officeart/2005/8/layout/chevron2"/>
    <dgm:cxn modelId="{3E35D161-BC36-4192-A98B-88B833082534}" type="presParOf" srcId="{9F790793-00CE-426E-B974-ECD505FDB07B}" destId="{EF39D931-6C41-4007-97F7-5A027A5FC748}" srcOrd="0" destOrd="0" presId="urn:microsoft.com/office/officeart/2005/8/layout/chevron2"/>
    <dgm:cxn modelId="{A2FB7CC5-A6A1-41FA-83E7-48B97E43E9B0}" type="presParOf" srcId="{9F790793-00CE-426E-B974-ECD505FDB07B}" destId="{D4D20254-68A0-4AF3-B4FD-8907319D1FDF}" srcOrd="1" destOrd="0" presId="urn:microsoft.com/office/officeart/2005/8/layout/chevron2"/>
    <dgm:cxn modelId="{EE48B1F8-0535-43D8-B534-D59BC4119E36}" type="presParOf" srcId="{B0E1103A-55A0-4F0B-BEE8-9AF470D8DAFF}" destId="{E903ABF0-9162-4A4B-882E-25A13560CCD9}" srcOrd="3" destOrd="0" presId="urn:microsoft.com/office/officeart/2005/8/layout/chevron2"/>
    <dgm:cxn modelId="{0A9B7BA2-E4F6-4A8D-B2EA-693668080DB7}" type="presParOf" srcId="{B0E1103A-55A0-4F0B-BEE8-9AF470D8DAFF}" destId="{AF8B042F-1F73-468B-9FC7-A411EA85ECAE}" srcOrd="4" destOrd="0" presId="urn:microsoft.com/office/officeart/2005/8/layout/chevron2"/>
    <dgm:cxn modelId="{3E8358F2-8951-4CAC-88AE-8B595EC394B8}" type="presParOf" srcId="{AF8B042F-1F73-468B-9FC7-A411EA85ECAE}" destId="{D700FEEA-CD3A-461A-8DF8-F1D17CC076A3}" srcOrd="0" destOrd="0" presId="urn:microsoft.com/office/officeart/2005/8/layout/chevron2"/>
    <dgm:cxn modelId="{D13DC9DB-4126-4C0A-8817-848CBB8C65CA}" type="presParOf" srcId="{AF8B042F-1F73-468B-9FC7-A411EA85ECAE}" destId="{C486FFAD-D2CB-47BA-B7B0-F6C6EB61BC23}" srcOrd="1" destOrd="0" presId="urn:microsoft.com/office/officeart/2005/8/layout/chevron2"/>
    <dgm:cxn modelId="{4959C466-48C6-44CC-9125-1F55037E3024}" type="presParOf" srcId="{B0E1103A-55A0-4F0B-BEE8-9AF470D8DAFF}" destId="{BC59AAC3-B18D-4454-A8FC-4B7A9B2CC83B}" srcOrd="5" destOrd="0" presId="urn:microsoft.com/office/officeart/2005/8/layout/chevron2"/>
    <dgm:cxn modelId="{8C6B9DDE-9246-4A4D-B3BC-F56C1442575F}" type="presParOf" srcId="{B0E1103A-55A0-4F0B-BEE8-9AF470D8DAFF}" destId="{20F87223-8FEB-44F4-9803-898739A43131}" srcOrd="6" destOrd="0" presId="urn:microsoft.com/office/officeart/2005/8/layout/chevron2"/>
    <dgm:cxn modelId="{87E82604-194E-4BEF-9320-2E1F01ACB90A}" type="presParOf" srcId="{20F87223-8FEB-44F4-9803-898739A43131}" destId="{8D09AFA2-CC0B-4637-B478-B61865496CF4}" srcOrd="0" destOrd="0" presId="urn:microsoft.com/office/officeart/2005/8/layout/chevron2"/>
    <dgm:cxn modelId="{D6754C8F-017A-4333-888D-FDA0AACE1EC7}" type="presParOf" srcId="{20F87223-8FEB-44F4-9803-898739A43131}" destId="{6938152C-3E0C-4BE8-B982-E23C37E8E84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C53DB5-48D7-4F8E-8307-F57941546E09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379849-63F3-4C94-9BBC-ED1FB60FA1B6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Data Loading</a:t>
          </a:r>
          <a:endParaRPr lang="en-US"/>
        </a:p>
      </dgm:t>
    </dgm:pt>
    <dgm:pt modelId="{137EF0F0-0DFB-4033-AF5F-4BD94488366A}" type="parTrans" cxnId="{7268A164-56E5-44E2-8C0E-9C037D9E0FE1}">
      <dgm:prSet/>
      <dgm:spPr/>
      <dgm:t>
        <a:bodyPr/>
        <a:lstStyle/>
        <a:p>
          <a:endParaRPr lang="en-US"/>
        </a:p>
      </dgm:t>
    </dgm:pt>
    <dgm:pt modelId="{846D5195-3C2D-4ADA-BEDD-14502D319ACE}" type="sibTrans" cxnId="{7268A164-56E5-44E2-8C0E-9C037D9E0FE1}">
      <dgm:prSet/>
      <dgm:spPr/>
      <dgm:t>
        <a:bodyPr/>
        <a:lstStyle/>
        <a:p>
          <a:endParaRPr lang="en-US"/>
        </a:p>
      </dgm:t>
    </dgm:pt>
    <dgm:pt modelId="{BBBDD77A-C3FC-49B6-B3E8-8FC07EFE5A61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Import CSV data</a:t>
          </a:r>
          <a:endParaRPr lang="en-US"/>
        </a:p>
      </dgm:t>
    </dgm:pt>
    <dgm:pt modelId="{CF9D7C47-F6F0-4D5F-857F-1396279B37D0}" type="parTrans" cxnId="{4BFC46F0-DE65-40F2-BB42-D3FF27E35941}">
      <dgm:prSet/>
      <dgm:spPr/>
      <dgm:t>
        <a:bodyPr/>
        <a:lstStyle/>
        <a:p>
          <a:endParaRPr lang="en-US"/>
        </a:p>
      </dgm:t>
    </dgm:pt>
    <dgm:pt modelId="{38E71DBB-9E55-4386-B10C-9D2F9399C8AA}" type="sibTrans" cxnId="{4BFC46F0-DE65-40F2-BB42-D3FF27E35941}">
      <dgm:prSet/>
      <dgm:spPr/>
      <dgm:t>
        <a:bodyPr/>
        <a:lstStyle/>
        <a:p>
          <a:endParaRPr lang="en-US"/>
        </a:p>
      </dgm:t>
    </dgm:pt>
    <dgm:pt modelId="{137CE248-67DC-4DD5-A5C7-69ACF7B798BF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Intitial data inspection</a:t>
          </a:r>
          <a:endParaRPr lang="en-US"/>
        </a:p>
      </dgm:t>
    </dgm:pt>
    <dgm:pt modelId="{9D99F35D-E013-4ECB-9F69-C26A3C7C188B}" type="parTrans" cxnId="{7B7EE003-15EB-4899-BB65-370E62A00109}">
      <dgm:prSet/>
      <dgm:spPr/>
      <dgm:t>
        <a:bodyPr/>
        <a:lstStyle/>
        <a:p>
          <a:endParaRPr lang="en-US"/>
        </a:p>
      </dgm:t>
    </dgm:pt>
    <dgm:pt modelId="{64D760E6-2B1E-45D3-BB3F-88339FEBD844}" type="sibTrans" cxnId="{7B7EE003-15EB-4899-BB65-370E62A00109}">
      <dgm:prSet/>
      <dgm:spPr/>
      <dgm:t>
        <a:bodyPr/>
        <a:lstStyle/>
        <a:p>
          <a:endParaRPr lang="en-US"/>
        </a:p>
      </dgm:t>
    </dgm:pt>
    <dgm:pt modelId="{B8BDEC86-11BF-40AE-94E6-9A2BDA35E9D4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Data Cleaning</a:t>
          </a:r>
          <a:endParaRPr lang="en-US"/>
        </a:p>
      </dgm:t>
    </dgm:pt>
    <dgm:pt modelId="{57E0B3F5-A5CB-49ED-8C83-84A4C2912DB5}" type="parTrans" cxnId="{66F7EF89-60C9-47EA-9FA0-3AD91AB1E1BE}">
      <dgm:prSet/>
      <dgm:spPr/>
      <dgm:t>
        <a:bodyPr/>
        <a:lstStyle/>
        <a:p>
          <a:endParaRPr lang="en-US"/>
        </a:p>
      </dgm:t>
    </dgm:pt>
    <dgm:pt modelId="{004A4361-961E-4B76-88B0-DD1370855603}" type="sibTrans" cxnId="{66F7EF89-60C9-47EA-9FA0-3AD91AB1E1BE}">
      <dgm:prSet/>
      <dgm:spPr/>
      <dgm:t>
        <a:bodyPr/>
        <a:lstStyle/>
        <a:p>
          <a:endParaRPr lang="en-US"/>
        </a:p>
      </dgm:t>
    </dgm:pt>
    <dgm:pt modelId="{868331A8-3DD6-4971-8127-B6D48317B318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Check percentage of missing data</a:t>
          </a:r>
          <a:endParaRPr lang="en-US"/>
        </a:p>
      </dgm:t>
    </dgm:pt>
    <dgm:pt modelId="{68E5964E-2B3C-4BE0-8FB2-E2BAE6B7D8C1}" type="parTrans" cxnId="{6EA32A55-FB8B-4A10-8DD5-DE5659CE9E23}">
      <dgm:prSet/>
      <dgm:spPr/>
      <dgm:t>
        <a:bodyPr/>
        <a:lstStyle/>
        <a:p>
          <a:endParaRPr lang="en-US"/>
        </a:p>
      </dgm:t>
    </dgm:pt>
    <dgm:pt modelId="{6C6FD7D1-0216-42BB-BADE-12E342BBD768}" type="sibTrans" cxnId="{6EA32A55-FB8B-4A10-8DD5-DE5659CE9E23}">
      <dgm:prSet/>
      <dgm:spPr/>
      <dgm:t>
        <a:bodyPr/>
        <a:lstStyle/>
        <a:p>
          <a:endParaRPr lang="en-US"/>
        </a:p>
      </dgm:t>
    </dgm:pt>
    <dgm:pt modelId="{32AE208E-8755-4705-9328-5808C9EA2779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Check data types</a:t>
          </a:r>
          <a:endParaRPr lang="en-US"/>
        </a:p>
      </dgm:t>
    </dgm:pt>
    <dgm:pt modelId="{936A639E-1530-4D2C-900E-D054538335B2}" type="parTrans" cxnId="{F254786D-7155-437E-AAA2-AD168F25D32A}">
      <dgm:prSet/>
      <dgm:spPr/>
      <dgm:t>
        <a:bodyPr/>
        <a:lstStyle/>
        <a:p>
          <a:endParaRPr lang="en-US"/>
        </a:p>
      </dgm:t>
    </dgm:pt>
    <dgm:pt modelId="{E6EF8809-E8B2-4620-9D9F-2CB131BEA5FE}" type="sibTrans" cxnId="{F254786D-7155-437E-AAA2-AD168F25D32A}">
      <dgm:prSet/>
      <dgm:spPr/>
      <dgm:t>
        <a:bodyPr/>
        <a:lstStyle/>
        <a:p>
          <a:endParaRPr lang="en-US"/>
        </a:p>
      </dgm:t>
    </dgm:pt>
    <dgm:pt modelId="{F1736E7D-D62F-4A81-AEE3-0F7D07C7FF12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Exploratory Data Analysis</a:t>
          </a:r>
        </a:p>
      </dgm:t>
    </dgm:pt>
    <dgm:pt modelId="{94B13357-6F96-48B9-91CE-651C8D742B7A}" type="parTrans" cxnId="{270BBAC5-97F1-424D-A343-BD1EC279B207}">
      <dgm:prSet/>
      <dgm:spPr/>
    </dgm:pt>
    <dgm:pt modelId="{BDE6FBF1-256E-40DC-99F9-D64A474B1CBC}" type="sibTrans" cxnId="{270BBAC5-97F1-424D-A343-BD1EC279B207}">
      <dgm:prSet/>
      <dgm:spPr/>
      <dgm:t>
        <a:bodyPr/>
        <a:lstStyle/>
        <a:p>
          <a:endParaRPr lang="en-US"/>
        </a:p>
      </dgm:t>
    </dgm:pt>
    <dgm:pt modelId="{8D7A12AF-F6AB-4E47-A253-61B763A2DFD9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Number of Launch Sites</a:t>
          </a:r>
        </a:p>
      </dgm:t>
    </dgm:pt>
    <dgm:pt modelId="{A4D27F66-3037-4B1D-BBBE-092BD6CA7576}" type="parTrans" cxnId="{3E8D6866-06C7-437E-855D-4C27F2D231E8}">
      <dgm:prSet/>
      <dgm:spPr/>
    </dgm:pt>
    <dgm:pt modelId="{C19D5CC0-BE1F-4C01-889C-440F8381F9C0}" type="sibTrans" cxnId="{3E8D6866-06C7-437E-855D-4C27F2D231E8}">
      <dgm:prSet/>
      <dgm:spPr/>
    </dgm:pt>
    <dgm:pt modelId="{2AB3B525-EFBE-485C-9AA4-A8087841FFD9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Orbit Types analysis</a:t>
          </a:r>
        </a:p>
      </dgm:t>
    </dgm:pt>
    <dgm:pt modelId="{73ED79C6-AC24-447F-BE00-E2FF2559E029}" type="parTrans" cxnId="{CC2BF09E-40D3-4BE0-B4C9-288DEA231C01}">
      <dgm:prSet/>
      <dgm:spPr/>
    </dgm:pt>
    <dgm:pt modelId="{A16F827C-03C4-43C0-91FE-9B7F2A7F1BDB}" type="sibTrans" cxnId="{CC2BF09E-40D3-4BE0-B4C9-288DEA231C01}">
      <dgm:prSet/>
      <dgm:spPr/>
    </dgm:pt>
    <dgm:pt modelId="{D2A94056-3904-4FE8-BEE7-7EBB4A6B6543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Outcome labeling</a:t>
          </a:r>
        </a:p>
      </dgm:t>
    </dgm:pt>
    <dgm:pt modelId="{DFA97B34-458C-4656-B058-B0463E51746E}" type="parTrans" cxnId="{C968B5F2-C8FD-43DD-9C4F-4CB68DE8DB1E}">
      <dgm:prSet/>
      <dgm:spPr/>
    </dgm:pt>
    <dgm:pt modelId="{B2D4A92F-42AA-473B-AA2B-DEE710B67AAF}" type="sibTrans" cxnId="{C968B5F2-C8FD-43DD-9C4F-4CB68DE8DB1E}">
      <dgm:prSet/>
      <dgm:spPr/>
      <dgm:t>
        <a:bodyPr/>
        <a:lstStyle/>
        <a:p>
          <a:endParaRPr lang="en-US"/>
        </a:p>
      </dgm:t>
    </dgm:pt>
    <dgm:pt modelId="{8371E639-BF8E-4AB5-A8EF-4743BB685E5C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Recoding bad outcomes such as False ASDS, 'False Ocean', 'False RTLS' with zero(0) or one (1) if otherwise</a:t>
          </a:r>
        </a:p>
      </dgm:t>
    </dgm:pt>
    <dgm:pt modelId="{53E97B79-DC37-4A41-B68B-1DDFA460BE5D}" type="parTrans" cxnId="{FF7A4FA3-75E5-4D85-B8FE-DDC1AD54E997}">
      <dgm:prSet/>
      <dgm:spPr/>
    </dgm:pt>
    <dgm:pt modelId="{2EEC1EFA-03A5-417D-B32E-55CBA178E889}" type="sibTrans" cxnId="{FF7A4FA3-75E5-4D85-B8FE-DDC1AD54E997}">
      <dgm:prSet/>
      <dgm:spPr/>
    </dgm:pt>
    <dgm:pt modelId="{5A91EBB7-178C-4E7E-9AA5-34F482151C80}" type="pres">
      <dgm:prSet presAssocID="{E6C53DB5-48D7-4F8E-8307-F57941546E09}" presName="linearFlow" presStyleCnt="0">
        <dgm:presLayoutVars>
          <dgm:dir/>
          <dgm:animLvl val="lvl"/>
          <dgm:resizeHandles val="exact"/>
        </dgm:presLayoutVars>
      </dgm:prSet>
      <dgm:spPr/>
    </dgm:pt>
    <dgm:pt modelId="{EB20E188-AB78-404B-B318-7E2E746620C3}" type="pres">
      <dgm:prSet presAssocID="{A8379849-63F3-4C94-9BBC-ED1FB60FA1B6}" presName="composite" presStyleCnt="0"/>
      <dgm:spPr/>
    </dgm:pt>
    <dgm:pt modelId="{B964CF93-FFE5-425E-B313-770B289E4084}" type="pres">
      <dgm:prSet presAssocID="{A8379849-63F3-4C94-9BBC-ED1FB60FA1B6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464CE798-1F1A-4B2E-AB66-DD0D860C8207}" type="pres">
      <dgm:prSet presAssocID="{A8379849-63F3-4C94-9BBC-ED1FB60FA1B6}" presName="parSh" presStyleLbl="node1" presStyleIdx="0" presStyleCnt="4"/>
      <dgm:spPr/>
    </dgm:pt>
    <dgm:pt modelId="{12DEB61C-D284-4FC8-985D-3EEC8D86446D}" type="pres">
      <dgm:prSet presAssocID="{A8379849-63F3-4C94-9BBC-ED1FB60FA1B6}" presName="desTx" presStyleLbl="fgAcc1" presStyleIdx="0" presStyleCnt="4">
        <dgm:presLayoutVars>
          <dgm:bulletEnabled val="1"/>
        </dgm:presLayoutVars>
      </dgm:prSet>
      <dgm:spPr/>
    </dgm:pt>
    <dgm:pt modelId="{92C4B603-78FB-4528-A956-F79647A64675}" type="pres">
      <dgm:prSet presAssocID="{846D5195-3C2D-4ADA-BEDD-14502D319ACE}" presName="sibTrans" presStyleLbl="sibTrans2D1" presStyleIdx="0" presStyleCnt="3"/>
      <dgm:spPr/>
    </dgm:pt>
    <dgm:pt modelId="{C0D1453F-38C0-4995-B339-E54C2838FD2C}" type="pres">
      <dgm:prSet presAssocID="{846D5195-3C2D-4ADA-BEDD-14502D319ACE}" presName="connTx" presStyleLbl="sibTrans2D1" presStyleIdx="0" presStyleCnt="3"/>
      <dgm:spPr/>
    </dgm:pt>
    <dgm:pt modelId="{45886535-8BD3-4EA9-B7BD-C118D20CAD7A}" type="pres">
      <dgm:prSet presAssocID="{B8BDEC86-11BF-40AE-94E6-9A2BDA35E9D4}" presName="composite" presStyleCnt="0"/>
      <dgm:spPr/>
    </dgm:pt>
    <dgm:pt modelId="{8FCCE945-9C86-4360-BF5D-D9A7AE1CD9DA}" type="pres">
      <dgm:prSet presAssocID="{B8BDEC86-11BF-40AE-94E6-9A2BDA35E9D4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C27ED5A-F517-424B-8FF6-51B56ED4BA0C}" type="pres">
      <dgm:prSet presAssocID="{B8BDEC86-11BF-40AE-94E6-9A2BDA35E9D4}" presName="parSh" presStyleLbl="node1" presStyleIdx="1" presStyleCnt="4"/>
      <dgm:spPr/>
    </dgm:pt>
    <dgm:pt modelId="{025CB564-1180-49F9-A7D3-CF6295C277C4}" type="pres">
      <dgm:prSet presAssocID="{B8BDEC86-11BF-40AE-94E6-9A2BDA35E9D4}" presName="desTx" presStyleLbl="fgAcc1" presStyleIdx="1" presStyleCnt="4">
        <dgm:presLayoutVars>
          <dgm:bulletEnabled val="1"/>
        </dgm:presLayoutVars>
      </dgm:prSet>
      <dgm:spPr/>
    </dgm:pt>
    <dgm:pt modelId="{EF6AE66F-987A-40C8-8957-28501D698BAA}" type="pres">
      <dgm:prSet presAssocID="{004A4361-961E-4B76-88B0-DD1370855603}" presName="sibTrans" presStyleLbl="sibTrans2D1" presStyleIdx="1" presStyleCnt="3"/>
      <dgm:spPr/>
    </dgm:pt>
    <dgm:pt modelId="{CDCD3783-D261-487D-AF36-606677C254FF}" type="pres">
      <dgm:prSet presAssocID="{004A4361-961E-4B76-88B0-DD1370855603}" presName="connTx" presStyleLbl="sibTrans2D1" presStyleIdx="1" presStyleCnt="3"/>
      <dgm:spPr/>
    </dgm:pt>
    <dgm:pt modelId="{2ABAF30C-0A08-4BA9-97E5-DB5651AA9974}" type="pres">
      <dgm:prSet presAssocID="{F1736E7D-D62F-4A81-AEE3-0F7D07C7FF12}" presName="composite" presStyleCnt="0"/>
      <dgm:spPr/>
    </dgm:pt>
    <dgm:pt modelId="{B0DD6489-C592-43DE-9F15-8A8C9CD0D3B2}" type="pres">
      <dgm:prSet presAssocID="{F1736E7D-D62F-4A81-AEE3-0F7D07C7FF12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1BC8977-C62E-4353-B1E7-B01A6E7F1B19}" type="pres">
      <dgm:prSet presAssocID="{F1736E7D-D62F-4A81-AEE3-0F7D07C7FF12}" presName="parSh" presStyleLbl="node1" presStyleIdx="2" presStyleCnt="4"/>
      <dgm:spPr/>
    </dgm:pt>
    <dgm:pt modelId="{97033B5E-0E46-42DF-B844-7EA45690BAA9}" type="pres">
      <dgm:prSet presAssocID="{F1736E7D-D62F-4A81-AEE3-0F7D07C7FF12}" presName="desTx" presStyleLbl="fgAcc1" presStyleIdx="2" presStyleCnt="4">
        <dgm:presLayoutVars>
          <dgm:bulletEnabled val="1"/>
        </dgm:presLayoutVars>
      </dgm:prSet>
      <dgm:spPr/>
    </dgm:pt>
    <dgm:pt modelId="{E2E39CAE-1E66-4FA9-AB14-7BF39D81F4E8}" type="pres">
      <dgm:prSet presAssocID="{BDE6FBF1-256E-40DC-99F9-D64A474B1CBC}" presName="sibTrans" presStyleLbl="sibTrans2D1" presStyleIdx="2" presStyleCnt="3"/>
      <dgm:spPr/>
    </dgm:pt>
    <dgm:pt modelId="{0C63958E-F82F-4D0A-8D31-CD8BC7C7307E}" type="pres">
      <dgm:prSet presAssocID="{BDE6FBF1-256E-40DC-99F9-D64A474B1CBC}" presName="connTx" presStyleLbl="sibTrans2D1" presStyleIdx="2" presStyleCnt="3"/>
      <dgm:spPr/>
    </dgm:pt>
    <dgm:pt modelId="{1EE0ACD0-3F61-4A5D-8593-AD9BC40AD080}" type="pres">
      <dgm:prSet presAssocID="{D2A94056-3904-4FE8-BEE7-7EBB4A6B6543}" presName="composite" presStyleCnt="0"/>
      <dgm:spPr/>
    </dgm:pt>
    <dgm:pt modelId="{E59A401D-32E4-42FB-A105-FAC25057B4F5}" type="pres">
      <dgm:prSet presAssocID="{D2A94056-3904-4FE8-BEE7-7EBB4A6B6543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99BC2F0-3967-4FE8-A039-F367E6DA7F15}" type="pres">
      <dgm:prSet presAssocID="{D2A94056-3904-4FE8-BEE7-7EBB4A6B6543}" presName="parSh" presStyleLbl="node1" presStyleIdx="3" presStyleCnt="4"/>
      <dgm:spPr/>
    </dgm:pt>
    <dgm:pt modelId="{A9D92A74-D3B2-4576-9F6B-93D964F515AE}" type="pres">
      <dgm:prSet presAssocID="{D2A94056-3904-4FE8-BEE7-7EBB4A6B6543}" presName="desTx" presStyleLbl="fgAcc1" presStyleIdx="3" presStyleCnt="4">
        <dgm:presLayoutVars>
          <dgm:bulletEnabled val="1"/>
        </dgm:presLayoutVars>
      </dgm:prSet>
      <dgm:spPr/>
    </dgm:pt>
  </dgm:ptLst>
  <dgm:cxnLst>
    <dgm:cxn modelId="{7B7EE003-15EB-4899-BB65-370E62A00109}" srcId="{A8379849-63F3-4C94-9BBC-ED1FB60FA1B6}" destId="{137CE248-67DC-4DD5-A5C7-69ACF7B798BF}" srcOrd="1" destOrd="0" parTransId="{9D99F35D-E013-4ECB-9F69-C26A3C7C188B}" sibTransId="{64D760E6-2B1E-45D3-BB3F-88339FEBD844}"/>
    <dgm:cxn modelId="{9314B406-4FB4-498F-B5E6-126BB5502B12}" type="presOf" srcId="{BDE6FBF1-256E-40DC-99F9-D64A474B1CBC}" destId="{E2E39CAE-1E66-4FA9-AB14-7BF39D81F4E8}" srcOrd="0" destOrd="0" presId="urn:microsoft.com/office/officeart/2005/8/layout/process3"/>
    <dgm:cxn modelId="{DD77DC06-D5B9-4D95-85A7-F23AA815FC08}" type="presOf" srcId="{F1736E7D-D62F-4A81-AEE3-0F7D07C7FF12}" destId="{B1BC8977-C62E-4353-B1E7-B01A6E7F1B19}" srcOrd="1" destOrd="0" presId="urn:microsoft.com/office/officeart/2005/8/layout/process3"/>
    <dgm:cxn modelId="{9830EB1B-F851-47B5-9714-8DA4169C6C33}" type="presOf" srcId="{846D5195-3C2D-4ADA-BEDD-14502D319ACE}" destId="{92C4B603-78FB-4528-A956-F79647A64675}" srcOrd="0" destOrd="0" presId="urn:microsoft.com/office/officeart/2005/8/layout/process3"/>
    <dgm:cxn modelId="{BE52221C-D266-4203-91D8-E0CC71C493B5}" type="presOf" srcId="{B8BDEC86-11BF-40AE-94E6-9A2BDA35E9D4}" destId="{FC27ED5A-F517-424B-8FF6-51B56ED4BA0C}" srcOrd="1" destOrd="0" presId="urn:microsoft.com/office/officeart/2005/8/layout/process3"/>
    <dgm:cxn modelId="{A394341E-D5B7-4FE0-B419-82B7709695F9}" type="presOf" srcId="{004A4361-961E-4B76-88B0-DD1370855603}" destId="{CDCD3783-D261-487D-AF36-606677C254FF}" srcOrd="1" destOrd="0" presId="urn:microsoft.com/office/officeart/2005/8/layout/process3"/>
    <dgm:cxn modelId="{63155729-DF67-4B9B-A360-28C776C3D78C}" type="presOf" srcId="{F1736E7D-D62F-4A81-AEE3-0F7D07C7FF12}" destId="{B0DD6489-C592-43DE-9F15-8A8C9CD0D3B2}" srcOrd="0" destOrd="0" presId="urn:microsoft.com/office/officeart/2005/8/layout/process3"/>
    <dgm:cxn modelId="{ABB1645C-8B5C-4DFA-A10A-98C2072B15B7}" type="presOf" srcId="{137CE248-67DC-4DD5-A5C7-69ACF7B798BF}" destId="{12DEB61C-D284-4FC8-985D-3EEC8D86446D}" srcOrd="0" destOrd="1" presId="urn:microsoft.com/office/officeart/2005/8/layout/process3"/>
    <dgm:cxn modelId="{99B9CA5E-ECE1-45F4-9C5D-12B421039BD3}" type="presOf" srcId="{2AB3B525-EFBE-485C-9AA4-A8087841FFD9}" destId="{97033B5E-0E46-42DF-B844-7EA45690BAA9}" srcOrd="0" destOrd="1" presId="urn:microsoft.com/office/officeart/2005/8/layout/process3"/>
    <dgm:cxn modelId="{7268A164-56E5-44E2-8C0E-9C037D9E0FE1}" srcId="{E6C53DB5-48D7-4F8E-8307-F57941546E09}" destId="{A8379849-63F3-4C94-9BBC-ED1FB60FA1B6}" srcOrd="0" destOrd="0" parTransId="{137EF0F0-0DFB-4033-AF5F-4BD94488366A}" sibTransId="{846D5195-3C2D-4ADA-BEDD-14502D319ACE}"/>
    <dgm:cxn modelId="{3E8D6866-06C7-437E-855D-4C27F2D231E8}" srcId="{F1736E7D-D62F-4A81-AEE3-0F7D07C7FF12}" destId="{8D7A12AF-F6AB-4E47-A253-61B763A2DFD9}" srcOrd="0" destOrd="0" parTransId="{A4D27F66-3037-4B1D-BBBE-092BD6CA7576}" sibTransId="{C19D5CC0-BE1F-4C01-889C-440F8381F9C0}"/>
    <dgm:cxn modelId="{D76C5847-276D-41FA-9DFD-0BB139971BC0}" type="presOf" srcId="{D2A94056-3904-4FE8-BEE7-7EBB4A6B6543}" destId="{999BC2F0-3967-4FE8-A039-F367E6DA7F15}" srcOrd="1" destOrd="0" presId="urn:microsoft.com/office/officeart/2005/8/layout/process3"/>
    <dgm:cxn modelId="{42B8364D-556B-4A1B-9C43-4FD96430252C}" type="presOf" srcId="{8D7A12AF-F6AB-4E47-A253-61B763A2DFD9}" destId="{97033B5E-0E46-42DF-B844-7EA45690BAA9}" srcOrd="0" destOrd="0" presId="urn:microsoft.com/office/officeart/2005/8/layout/process3"/>
    <dgm:cxn modelId="{F254786D-7155-437E-AAA2-AD168F25D32A}" srcId="{B8BDEC86-11BF-40AE-94E6-9A2BDA35E9D4}" destId="{32AE208E-8755-4705-9328-5808C9EA2779}" srcOrd="1" destOrd="0" parTransId="{936A639E-1530-4D2C-900E-D054538335B2}" sibTransId="{E6EF8809-E8B2-4620-9D9F-2CB131BEA5FE}"/>
    <dgm:cxn modelId="{E6E9714E-511B-4E44-818B-D0B227B0269A}" type="presOf" srcId="{B8BDEC86-11BF-40AE-94E6-9A2BDA35E9D4}" destId="{8FCCE945-9C86-4360-BF5D-D9A7AE1CD9DA}" srcOrd="0" destOrd="0" presId="urn:microsoft.com/office/officeart/2005/8/layout/process3"/>
    <dgm:cxn modelId="{6EA32A55-FB8B-4A10-8DD5-DE5659CE9E23}" srcId="{B8BDEC86-11BF-40AE-94E6-9A2BDA35E9D4}" destId="{868331A8-3DD6-4971-8127-B6D48317B318}" srcOrd="0" destOrd="0" parTransId="{68E5964E-2B3C-4BE0-8FB2-E2BAE6B7D8C1}" sibTransId="{6C6FD7D1-0216-42BB-BADE-12E342BBD768}"/>
    <dgm:cxn modelId="{72575F75-71A5-400B-ABD9-802300394411}" type="presOf" srcId="{32AE208E-8755-4705-9328-5808C9EA2779}" destId="{025CB564-1180-49F9-A7D3-CF6295C277C4}" srcOrd="0" destOrd="1" presId="urn:microsoft.com/office/officeart/2005/8/layout/process3"/>
    <dgm:cxn modelId="{7499BD77-73B8-436B-B209-C72A48052796}" type="presOf" srcId="{A8379849-63F3-4C94-9BBC-ED1FB60FA1B6}" destId="{B964CF93-FFE5-425E-B313-770B289E4084}" srcOrd="0" destOrd="0" presId="urn:microsoft.com/office/officeart/2005/8/layout/process3"/>
    <dgm:cxn modelId="{66F7EF89-60C9-47EA-9FA0-3AD91AB1E1BE}" srcId="{E6C53DB5-48D7-4F8E-8307-F57941546E09}" destId="{B8BDEC86-11BF-40AE-94E6-9A2BDA35E9D4}" srcOrd="1" destOrd="0" parTransId="{57E0B3F5-A5CB-49ED-8C83-84A4C2912DB5}" sibTransId="{004A4361-961E-4B76-88B0-DD1370855603}"/>
    <dgm:cxn modelId="{9EF0A48A-9105-4047-A4C8-8EFD24524885}" type="presOf" srcId="{8371E639-BF8E-4AB5-A8EF-4743BB685E5C}" destId="{A9D92A74-D3B2-4576-9F6B-93D964F515AE}" srcOrd="0" destOrd="0" presId="urn:microsoft.com/office/officeart/2005/8/layout/process3"/>
    <dgm:cxn modelId="{CC2BF09E-40D3-4BE0-B4C9-288DEA231C01}" srcId="{F1736E7D-D62F-4A81-AEE3-0F7D07C7FF12}" destId="{2AB3B525-EFBE-485C-9AA4-A8087841FFD9}" srcOrd="1" destOrd="0" parTransId="{73ED79C6-AC24-447F-BE00-E2FF2559E029}" sibTransId="{A16F827C-03C4-43C0-91FE-9B7F2A7F1BDB}"/>
    <dgm:cxn modelId="{FF7A4FA3-75E5-4D85-B8FE-DDC1AD54E997}" srcId="{D2A94056-3904-4FE8-BEE7-7EBB4A6B6543}" destId="{8371E639-BF8E-4AB5-A8EF-4743BB685E5C}" srcOrd="0" destOrd="0" parTransId="{53E97B79-DC37-4A41-B68B-1DDFA460BE5D}" sibTransId="{2EEC1EFA-03A5-417D-B32E-55CBA178E889}"/>
    <dgm:cxn modelId="{2C3F84B0-1333-4AD2-A949-39CEC4CCEA1F}" type="presOf" srcId="{A8379849-63F3-4C94-9BBC-ED1FB60FA1B6}" destId="{464CE798-1F1A-4B2E-AB66-DD0D860C8207}" srcOrd="1" destOrd="0" presId="urn:microsoft.com/office/officeart/2005/8/layout/process3"/>
    <dgm:cxn modelId="{0AD154B3-0B47-40E5-A1D5-964E14D2A069}" type="presOf" srcId="{868331A8-3DD6-4971-8127-B6D48317B318}" destId="{025CB564-1180-49F9-A7D3-CF6295C277C4}" srcOrd="0" destOrd="0" presId="urn:microsoft.com/office/officeart/2005/8/layout/process3"/>
    <dgm:cxn modelId="{2449D0BF-5D1D-4AC1-A460-637A44424653}" type="presOf" srcId="{846D5195-3C2D-4ADA-BEDD-14502D319ACE}" destId="{C0D1453F-38C0-4995-B339-E54C2838FD2C}" srcOrd="1" destOrd="0" presId="urn:microsoft.com/office/officeart/2005/8/layout/process3"/>
    <dgm:cxn modelId="{EDF0D5C4-A44F-40F6-B9C0-215E6BFEE5F2}" type="presOf" srcId="{E6C53DB5-48D7-4F8E-8307-F57941546E09}" destId="{5A91EBB7-178C-4E7E-9AA5-34F482151C80}" srcOrd="0" destOrd="0" presId="urn:microsoft.com/office/officeart/2005/8/layout/process3"/>
    <dgm:cxn modelId="{270BBAC5-97F1-424D-A343-BD1EC279B207}" srcId="{E6C53DB5-48D7-4F8E-8307-F57941546E09}" destId="{F1736E7D-D62F-4A81-AEE3-0F7D07C7FF12}" srcOrd="2" destOrd="0" parTransId="{94B13357-6F96-48B9-91CE-651C8D742B7A}" sibTransId="{BDE6FBF1-256E-40DC-99F9-D64A474B1CBC}"/>
    <dgm:cxn modelId="{CEC92ED9-3908-46E7-A138-E4EF76FA0FF5}" type="presOf" srcId="{D2A94056-3904-4FE8-BEE7-7EBB4A6B6543}" destId="{E59A401D-32E4-42FB-A105-FAC25057B4F5}" srcOrd="0" destOrd="0" presId="urn:microsoft.com/office/officeart/2005/8/layout/process3"/>
    <dgm:cxn modelId="{C5A0E7DA-A6CD-4249-B723-17128FBDEF58}" type="presOf" srcId="{004A4361-961E-4B76-88B0-DD1370855603}" destId="{EF6AE66F-987A-40C8-8957-28501D698BAA}" srcOrd="0" destOrd="0" presId="urn:microsoft.com/office/officeart/2005/8/layout/process3"/>
    <dgm:cxn modelId="{DE75B3DB-60D6-4035-91A1-211C3454EDAC}" type="presOf" srcId="{BBBDD77A-C3FC-49B6-B3E8-8FC07EFE5A61}" destId="{12DEB61C-D284-4FC8-985D-3EEC8D86446D}" srcOrd="0" destOrd="0" presId="urn:microsoft.com/office/officeart/2005/8/layout/process3"/>
    <dgm:cxn modelId="{17CFF4E3-3248-41CB-87F2-9B7A580B01CA}" type="presOf" srcId="{BDE6FBF1-256E-40DC-99F9-D64A474B1CBC}" destId="{0C63958E-F82F-4D0A-8D31-CD8BC7C7307E}" srcOrd="1" destOrd="0" presId="urn:microsoft.com/office/officeart/2005/8/layout/process3"/>
    <dgm:cxn modelId="{4BFC46F0-DE65-40F2-BB42-D3FF27E35941}" srcId="{A8379849-63F3-4C94-9BBC-ED1FB60FA1B6}" destId="{BBBDD77A-C3FC-49B6-B3E8-8FC07EFE5A61}" srcOrd="0" destOrd="0" parTransId="{CF9D7C47-F6F0-4D5F-857F-1396279B37D0}" sibTransId="{38E71DBB-9E55-4386-B10C-9D2F9399C8AA}"/>
    <dgm:cxn modelId="{C968B5F2-C8FD-43DD-9C4F-4CB68DE8DB1E}" srcId="{E6C53DB5-48D7-4F8E-8307-F57941546E09}" destId="{D2A94056-3904-4FE8-BEE7-7EBB4A6B6543}" srcOrd="3" destOrd="0" parTransId="{DFA97B34-458C-4656-B058-B0463E51746E}" sibTransId="{B2D4A92F-42AA-473B-AA2B-DEE710B67AAF}"/>
    <dgm:cxn modelId="{2559BC04-48C2-49F8-BCE8-2F17790FF33B}" type="presParOf" srcId="{5A91EBB7-178C-4E7E-9AA5-34F482151C80}" destId="{EB20E188-AB78-404B-B318-7E2E746620C3}" srcOrd="0" destOrd="0" presId="urn:microsoft.com/office/officeart/2005/8/layout/process3"/>
    <dgm:cxn modelId="{A7EB60CB-F449-42DB-A0A1-4BB39BD60E6C}" type="presParOf" srcId="{EB20E188-AB78-404B-B318-7E2E746620C3}" destId="{B964CF93-FFE5-425E-B313-770B289E4084}" srcOrd="0" destOrd="0" presId="urn:microsoft.com/office/officeart/2005/8/layout/process3"/>
    <dgm:cxn modelId="{8F859FA5-0409-41A0-A857-FF864090AE23}" type="presParOf" srcId="{EB20E188-AB78-404B-B318-7E2E746620C3}" destId="{464CE798-1F1A-4B2E-AB66-DD0D860C8207}" srcOrd="1" destOrd="0" presId="urn:microsoft.com/office/officeart/2005/8/layout/process3"/>
    <dgm:cxn modelId="{9011DE78-5460-48B8-BF10-CCF250CEC658}" type="presParOf" srcId="{EB20E188-AB78-404B-B318-7E2E746620C3}" destId="{12DEB61C-D284-4FC8-985D-3EEC8D86446D}" srcOrd="2" destOrd="0" presId="urn:microsoft.com/office/officeart/2005/8/layout/process3"/>
    <dgm:cxn modelId="{C3CC0CF5-DEDA-4468-9436-97BE256578A7}" type="presParOf" srcId="{5A91EBB7-178C-4E7E-9AA5-34F482151C80}" destId="{92C4B603-78FB-4528-A956-F79647A64675}" srcOrd="1" destOrd="0" presId="urn:microsoft.com/office/officeart/2005/8/layout/process3"/>
    <dgm:cxn modelId="{9949E6CE-939D-436A-9FAD-20961D5B0633}" type="presParOf" srcId="{92C4B603-78FB-4528-A956-F79647A64675}" destId="{C0D1453F-38C0-4995-B339-E54C2838FD2C}" srcOrd="0" destOrd="0" presId="urn:microsoft.com/office/officeart/2005/8/layout/process3"/>
    <dgm:cxn modelId="{491A7D48-9C97-4349-A139-2C348BE067BE}" type="presParOf" srcId="{5A91EBB7-178C-4E7E-9AA5-34F482151C80}" destId="{45886535-8BD3-4EA9-B7BD-C118D20CAD7A}" srcOrd="2" destOrd="0" presId="urn:microsoft.com/office/officeart/2005/8/layout/process3"/>
    <dgm:cxn modelId="{1B622C03-5D8B-4C7A-96FD-FECB05D2090F}" type="presParOf" srcId="{45886535-8BD3-4EA9-B7BD-C118D20CAD7A}" destId="{8FCCE945-9C86-4360-BF5D-D9A7AE1CD9DA}" srcOrd="0" destOrd="0" presId="urn:microsoft.com/office/officeart/2005/8/layout/process3"/>
    <dgm:cxn modelId="{4D30F83C-42C2-4FFE-AE6E-918AD47E9F09}" type="presParOf" srcId="{45886535-8BD3-4EA9-B7BD-C118D20CAD7A}" destId="{FC27ED5A-F517-424B-8FF6-51B56ED4BA0C}" srcOrd="1" destOrd="0" presId="urn:microsoft.com/office/officeart/2005/8/layout/process3"/>
    <dgm:cxn modelId="{24021156-C4B6-47DA-AD03-E6E1E29877FC}" type="presParOf" srcId="{45886535-8BD3-4EA9-B7BD-C118D20CAD7A}" destId="{025CB564-1180-49F9-A7D3-CF6295C277C4}" srcOrd="2" destOrd="0" presId="urn:microsoft.com/office/officeart/2005/8/layout/process3"/>
    <dgm:cxn modelId="{50BA7737-186C-46FD-B3FA-0C86397DE301}" type="presParOf" srcId="{5A91EBB7-178C-4E7E-9AA5-34F482151C80}" destId="{EF6AE66F-987A-40C8-8957-28501D698BAA}" srcOrd="3" destOrd="0" presId="urn:microsoft.com/office/officeart/2005/8/layout/process3"/>
    <dgm:cxn modelId="{337E5042-DBBD-41B6-A319-DBE13074170E}" type="presParOf" srcId="{EF6AE66F-987A-40C8-8957-28501D698BAA}" destId="{CDCD3783-D261-487D-AF36-606677C254FF}" srcOrd="0" destOrd="0" presId="urn:microsoft.com/office/officeart/2005/8/layout/process3"/>
    <dgm:cxn modelId="{51A339D4-E886-4A54-AF4A-3E3D0356D745}" type="presParOf" srcId="{5A91EBB7-178C-4E7E-9AA5-34F482151C80}" destId="{2ABAF30C-0A08-4BA9-97E5-DB5651AA9974}" srcOrd="4" destOrd="0" presId="urn:microsoft.com/office/officeart/2005/8/layout/process3"/>
    <dgm:cxn modelId="{6BC42334-5170-4CBD-B5BF-5D902B81E92C}" type="presParOf" srcId="{2ABAF30C-0A08-4BA9-97E5-DB5651AA9974}" destId="{B0DD6489-C592-43DE-9F15-8A8C9CD0D3B2}" srcOrd="0" destOrd="0" presId="urn:microsoft.com/office/officeart/2005/8/layout/process3"/>
    <dgm:cxn modelId="{B976A3FE-B16D-4E1E-9651-BD5ACE5D1794}" type="presParOf" srcId="{2ABAF30C-0A08-4BA9-97E5-DB5651AA9974}" destId="{B1BC8977-C62E-4353-B1E7-B01A6E7F1B19}" srcOrd="1" destOrd="0" presId="urn:microsoft.com/office/officeart/2005/8/layout/process3"/>
    <dgm:cxn modelId="{20F1D889-DEF7-4A22-BAE5-30083D90C514}" type="presParOf" srcId="{2ABAF30C-0A08-4BA9-97E5-DB5651AA9974}" destId="{97033B5E-0E46-42DF-B844-7EA45690BAA9}" srcOrd="2" destOrd="0" presId="urn:microsoft.com/office/officeart/2005/8/layout/process3"/>
    <dgm:cxn modelId="{6586668C-41F6-49F4-9E2D-5C196D811B13}" type="presParOf" srcId="{5A91EBB7-178C-4E7E-9AA5-34F482151C80}" destId="{E2E39CAE-1E66-4FA9-AB14-7BF39D81F4E8}" srcOrd="5" destOrd="0" presId="urn:microsoft.com/office/officeart/2005/8/layout/process3"/>
    <dgm:cxn modelId="{9BD60010-B4C1-47A6-A255-80BE7573D069}" type="presParOf" srcId="{E2E39CAE-1E66-4FA9-AB14-7BF39D81F4E8}" destId="{0C63958E-F82F-4D0A-8D31-CD8BC7C7307E}" srcOrd="0" destOrd="0" presId="urn:microsoft.com/office/officeart/2005/8/layout/process3"/>
    <dgm:cxn modelId="{1B892685-CD25-4A97-B17D-C6C81D793C01}" type="presParOf" srcId="{5A91EBB7-178C-4E7E-9AA5-34F482151C80}" destId="{1EE0ACD0-3F61-4A5D-8593-AD9BC40AD080}" srcOrd="6" destOrd="0" presId="urn:microsoft.com/office/officeart/2005/8/layout/process3"/>
    <dgm:cxn modelId="{DEE5C9D3-603E-4669-A4D5-736CBF4CC65C}" type="presParOf" srcId="{1EE0ACD0-3F61-4A5D-8593-AD9BC40AD080}" destId="{E59A401D-32E4-42FB-A105-FAC25057B4F5}" srcOrd="0" destOrd="0" presId="urn:microsoft.com/office/officeart/2005/8/layout/process3"/>
    <dgm:cxn modelId="{35173E70-C765-4948-8E58-8599B8373CD1}" type="presParOf" srcId="{1EE0ACD0-3F61-4A5D-8593-AD9BC40AD080}" destId="{999BC2F0-3967-4FE8-A039-F367E6DA7F15}" srcOrd="1" destOrd="0" presId="urn:microsoft.com/office/officeart/2005/8/layout/process3"/>
    <dgm:cxn modelId="{34AB572A-D063-4C5D-8CB7-9D2625903EA5}" type="presParOf" srcId="{1EE0ACD0-3F61-4A5D-8593-AD9BC40AD080}" destId="{A9D92A74-D3B2-4576-9F6B-93D964F515AE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451E4C-FBD6-4D78-ACEB-93FFE7234190}">
      <dsp:nvSpPr>
        <dsp:cNvPr id="0" name=""/>
        <dsp:cNvSpPr/>
      </dsp:nvSpPr>
      <dsp:spPr>
        <a:xfrm rot="5400000">
          <a:off x="-151979" y="153104"/>
          <a:ext cx="1013195" cy="7092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 Light" panose="020F0302020204030204"/>
            </a:rPr>
            <a:t>API Request</a:t>
          </a:r>
          <a:endParaRPr lang="en-US" sz="1000" kern="1200"/>
        </a:p>
      </dsp:txBody>
      <dsp:txXfrm rot="-5400000">
        <a:off x="1" y="355742"/>
        <a:ext cx="709236" cy="303959"/>
      </dsp:txXfrm>
    </dsp:sp>
    <dsp:sp modelId="{62E0201F-B552-40A3-80EA-77C56799E584}">
      <dsp:nvSpPr>
        <dsp:cNvPr id="0" name=""/>
        <dsp:cNvSpPr/>
      </dsp:nvSpPr>
      <dsp:spPr>
        <a:xfrm rot="5400000">
          <a:off x="3490614" y="-2780252"/>
          <a:ext cx="658576" cy="62213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Calibri Light" panose="020F0302020204030204"/>
            </a:rPr>
            <a:t>Make GET Request</a:t>
          </a:r>
          <a:endParaRPr lang="en-US" sz="2000" kern="1200"/>
        </a:p>
      </dsp:txBody>
      <dsp:txXfrm rot="-5400000">
        <a:off x="709237" y="33274"/>
        <a:ext cx="6189183" cy="594278"/>
      </dsp:txXfrm>
    </dsp:sp>
    <dsp:sp modelId="{EF39D931-6C41-4007-97F7-5A027A5FC748}">
      <dsp:nvSpPr>
        <dsp:cNvPr id="0" name=""/>
        <dsp:cNvSpPr/>
      </dsp:nvSpPr>
      <dsp:spPr>
        <a:xfrm rot="5400000">
          <a:off x="-151979" y="1048204"/>
          <a:ext cx="1013195" cy="7092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 Light" panose="020F0302020204030204"/>
            </a:rPr>
            <a:t> Data Parsing</a:t>
          </a:r>
          <a:endParaRPr lang="en-US" sz="1000" kern="1200"/>
        </a:p>
      </dsp:txBody>
      <dsp:txXfrm rot="-5400000">
        <a:off x="1" y="1250842"/>
        <a:ext cx="709236" cy="303959"/>
      </dsp:txXfrm>
    </dsp:sp>
    <dsp:sp modelId="{D4D20254-68A0-4AF3-B4FD-8907319D1FDF}">
      <dsp:nvSpPr>
        <dsp:cNvPr id="0" name=""/>
        <dsp:cNvSpPr/>
      </dsp:nvSpPr>
      <dsp:spPr>
        <a:xfrm rot="5400000">
          <a:off x="3490614" y="-1885152"/>
          <a:ext cx="658576" cy="62213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Calibri Light" panose="020F0302020204030204"/>
            </a:rPr>
            <a:t>Parse JSON response to Data frame</a:t>
          </a:r>
          <a:endParaRPr lang="en-US" sz="2000" kern="1200"/>
        </a:p>
      </dsp:txBody>
      <dsp:txXfrm rot="-5400000">
        <a:off x="709237" y="928374"/>
        <a:ext cx="6189183" cy="594278"/>
      </dsp:txXfrm>
    </dsp:sp>
    <dsp:sp modelId="{D700FEEA-CD3A-461A-8DF8-F1D17CC076A3}">
      <dsp:nvSpPr>
        <dsp:cNvPr id="0" name=""/>
        <dsp:cNvSpPr/>
      </dsp:nvSpPr>
      <dsp:spPr>
        <a:xfrm rot="5400000">
          <a:off x="-151979" y="1943303"/>
          <a:ext cx="1013195" cy="7092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 Light" panose="020F0302020204030204"/>
            </a:rPr>
            <a:t>Data Filtering</a:t>
          </a:r>
          <a:endParaRPr lang="en-US" sz="1000" kern="1200"/>
        </a:p>
      </dsp:txBody>
      <dsp:txXfrm rot="-5400000">
        <a:off x="1" y="2145941"/>
        <a:ext cx="709236" cy="303959"/>
      </dsp:txXfrm>
    </dsp:sp>
    <dsp:sp modelId="{C486FFAD-D2CB-47BA-B7B0-F6C6EB61BC23}">
      <dsp:nvSpPr>
        <dsp:cNvPr id="0" name=""/>
        <dsp:cNvSpPr/>
      </dsp:nvSpPr>
      <dsp:spPr>
        <a:xfrm rot="5400000">
          <a:off x="3490614" y="-990053"/>
          <a:ext cx="658576" cy="62213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Calibri Light" panose="020F0302020204030204"/>
            </a:rPr>
            <a:t> Keep relevant columns like </a:t>
          </a:r>
          <a:r>
            <a:rPr lang="en-US" sz="2000" kern="1200">
              <a:solidFill>
                <a:schemeClr val="accent3">
                  <a:lumMod val="25000"/>
                </a:schemeClr>
              </a:solidFill>
              <a:latin typeface="Calibri Light"/>
              <a:ea typeface="Calibri Light"/>
              <a:cs typeface="Calibri Light"/>
            </a:rPr>
            <a:t>rocket and payloads</a:t>
          </a:r>
        </a:p>
      </dsp:txBody>
      <dsp:txXfrm rot="-5400000">
        <a:off x="709237" y="1823473"/>
        <a:ext cx="6189183" cy="594278"/>
      </dsp:txXfrm>
    </dsp:sp>
    <dsp:sp modelId="{BD71EDCF-4F9B-471E-94D8-9B94F6A90876}">
      <dsp:nvSpPr>
        <dsp:cNvPr id="0" name=""/>
        <dsp:cNvSpPr/>
      </dsp:nvSpPr>
      <dsp:spPr>
        <a:xfrm rot="5400000">
          <a:off x="-151979" y="2838403"/>
          <a:ext cx="1013195" cy="7092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 Light" panose="020F0302020204030204"/>
            </a:rPr>
            <a:t> Additional API calls</a:t>
          </a:r>
          <a:endParaRPr lang="en-US" sz="1000" kern="1200"/>
        </a:p>
      </dsp:txBody>
      <dsp:txXfrm rot="-5400000">
        <a:off x="1" y="3041041"/>
        <a:ext cx="709236" cy="303959"/>
      </dsp:txXfrm>
    </dsp:sp>
    <dsp:sp modelId="{50BECB2C-AED2-4D33-8389-0915338BDC52}">
      <dsp:nvSpPr>
        <dsp:cNvPr id="0" name=""/>
        <dsp:cNvSpPr/>
      </dsp:nvSpPr>
      <dsp:spPr>
        <a:xfrm rot="5400000">
          <a:off x="3490614" y="-94953"/>
          <a:ext cx="658576" cy="62213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Calibri Light" panose="020F0302020204030204"/>
            </a:rPr>
            <a:t>Make Get request for detailed rocket data like </a:t>
          </a:r>
          <a:r>
            <a:rPr lang="en-US" sz="2000" kern="1200">
              <a:solidFill>
                <a:schemeClr val="accent3">
                  <a:lumMod val="25000"/>
                </a:schemeClr>
              </a:solidFill>
              <a:latin typeface="Calibri Light"/>
              <a:ea typeface="Calibri Light"/>
              <a:cs typeface="Calibri Light"/>
            </a:rPr>
            <a:t>Booster version</a:t>
          </a:r>
        </a:p>
      </dsp:txBody>
      <dsp:txXfrm rot="-5400000">
        <a:off x="709237" y="2718573"/>
        <a:ext cx="6189183" cy="594278"/>
      </dsp:txXfrm>
    </dsp:sp>
    <dsp:sp modelId="{8D09AFA2-CC0B-4637-B478-B61865496CF4}">
      <dsp:nvSpPr>
        <dsp:cNvPr id="0" name=""/>
        <dsp:cNvSpPr/>
      </dsp:nvSpPr>
      <dsp:spPr>
        <a:xfrm rot="5400000">
          <a:off x="-151979" y="3733502"/>
          <a:ext cx="1013195" cy="7092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 Light"/>
              <a:ea typeface="Calibri Light"/>
              <a:cs typeface="Calibri Light"/>
            </a:rPr>
            <a:t>Data Cleaning</a:t>
          </a:r>
        </a:p>
      </dsp:txBody>
      <dsp:txXfrm rot="-5400000">
        <a:off x="1" y="3936140"/>
        <a:ext cx="709236" cy="303959"/>
      </dsp:txXfrm>
    </dsp:sp>
    <dsp:sp modelId="{6938152C-3E0C-4BE8-B982-E23C37E8E844}">
      <dsp:nvSpPr>
        <dsp:cNvPr id="0" name=""/>
        <dsp:cNvSpPr/>
      </dsp:nvSpPr>
      <dsp:spPr>
        <a:xfrm rot="5400000">
          <a:off x="3490614" y="800145"/>
          <a:ext cx="658576" cy="62213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Calibri Light"/>
              <a:ea typeface="Calibri Light"/>
              <a:cs typeface="Calibri Light"/>
            </a:rPr>
            <a:t>Replace missing payload values with mean</a:t>
          </a:r>
        </a:p>
      </dsp:txBody>
      <dsp:txXfrm rot="-5400000">
        <a:off x="709237" y="3613672"/>
        <a:ext cx="6189183" cy="5942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451E4C-FBD6-4D78-ACEB-93FFE7234190}">
      <dsp:nvSpPr>
        <dsp:cNvPr id="0" name=""/>
        <dsp:cNvSpPr/>
      </dsp:nvSpPr>
      <dsp:spPr>
        <a:xfrm rot="5400000">
          <a:off x="-188838" y="189024"/>
          <a:ext cx="1258920" cy="8812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 Light" panose="020F0302020204030204"/>
            </a:rPr>
            <a:t>Setup and preparation</a:t>
          </a:r>
          <a:endParaRPr lang="en-US" sz="1200" kern="1200"/>
        </a:p>
      </dsp:txBody>
      <dsp:txXfrm rot="-5400000">
        <a:off x="0" y="440808"/>
        <a:ext cx="881244" cy="377676"/>
      </dsp:txXfrm>
    </dsp:sp>
    <dsp:sp modelId="{62E0201F-B552-40A3-80EA-77C56799E584}">
      <dsp:nvSpPr>
        <dsp:cNvPr id="0" name=""/>
        <dsp:cNvSpPr/>
      </dsp:nvSpPr>
      <dsp:spPr>
        <a:xfrm rot="5400000">
          <a:off x="3496757" y="-2615326"/>
          <a:ext cx="818298" cy="604932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>
              <a:solidFill>
                <a:schemeClr val="accent3">
                  <a:lumMod val="25000"/>
                </a:schemeClr>
              </a:solidFill>
              <a:latin typeface="Menlo"/>
            </a:rPr>
            <a:t>Read the web page with GET request</a:t>
          </a:r>
          <a:endParaRPr lang="en-US" sz="2300" kern="1200"/>
        </a:p>
      </dsp:txBody>
      <dsp:txXfrm rot="-5400000">
        <a:off x="881244" y="40133"/>
        <a:ext cx="6009378" cy="738406"/>
      </dsp:txXfrm>
    </dsp:sp>
    <dsp:sp modelId="{EF39D931-6C41-4007-97F7-5A027A5FC748}">
      <dsp:nvSpPr>
        <dsp:cNvPr id="0" name=""/>
        <dsp:cNvSpPr/>
      </dsp:nvSpPr>
      <dsp:spPr>
        <a:xfrm rot="5400000">
          <a:off x="-188838" y="1301208"/>
          <a:ext cx="1258920" cy="8812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 Light" panose="020F0302020204030204"/>
            </a:rPr>
            <a:t> Web Scaping</a:t>
          </a:r>
          <a:endParaRPr lang="en-US" sz="1200" kern="1200"/>
        </a:p>
      </dsp:txBody>
      <dsp:txXfrm rot="-5400000">
        <a:off x="0" y="1552992"/>
        <a:ext cx="881244" cy="377676"/>
      </dsp:txXfrm>
    </dsp:sp>
    <dsp:sp modelId="{D4D20254-68A0-4AF3-B4FD-8907319D1FDF}">
      <dsp:nvSpPr>
        <dsp:cNvPr id="0" name=""/>
        <dsp:cNvSpPr/>
      </dsp:nvSpPr>
      <dsp:spPr>
        <a:xfrm rot="5400000">
          <a:off x="3496757" y="-1503143"/>
          <a:ext cx="818298" cy="604932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>
              <a:solidFill>
                <a:schemeClr val="accent3">
                  <a:lumMod val="25000"/>
                </a:schemeClr>
              </a:solidFill>
              <a:latin typeface="Menlo"/>
            </a:rPr>
            <a:t>Parse the web page with BeautifulSoup</a:t>
          </a:r>
          <a:endParaRPr lang="en-US" sz="2300" kern="1200">
            <a:solidFill>
              <a:srgbClr val="000000"/>
            </a:solidFill>
            <a:latin typeface="Menlo"/>
          </a:endParaRPr>
        </a:p>
      </dsp:txBody>
      <dsp:txXfrm rot="-5400000">
        <a:off x="881244" y="1152316"/>
        <a:ext cx="6009378" cy="738406"/>
      </dsp:txXfrm>
    </dsp:sp>
    <dsp:sp modelId="{D700FEEA-CD3A-461A-8DF8-F1D17CC076A3}">
      <dsp:nvSpPr>
        <dsp:cNvPr id="0" name=""/>
        <dsp:cNvSpPr/>
      </dsp:nvSpPr>
      <dsp:spPr>
        <a:xfrm rot="5400000">
          <a:off x="-188838" y="2413391"/>
          <a:ext cx="1258920" cy="8812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 Light" panose="020F0302020204030204"/>
            </a:rPr>
            <a:t>Data Extraction</a:t>
          </a:r>
          <a:endParaRPr lang="en-US" sz="1200" kern="1200"/>
        </a:p>
      </dsp:txBody>
      <dsp:txXfrm rot="-5400000">
        <a:off x="0" y="2665175"/>
        <a:ext cx="881244" cy="377676"/>
      </dsp:txXfrm>
    </dsp:sp>
    <dsp:sp modelId="{C486FFAD-D2CB-47BA-B7B0-F6C6EB61BC23}">
      <dsp:nvSpPr>
        <dsp:cNvPr id="0" name=""/>
        <dsp:cNvSpPr/>
      </dsp:nvSpPr>
      <dsp:spPr>
        <a:xfrm rot="5400000">
          <a:off x="3496757" y="-390959"/>
          <a:ext cx="818298" cy="604932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>
              <a:solidFill>
                <a:schemeClr val="accent3">
                  <a:lumMod val="25000"/>
                </a:schemeClr>
              </a:solidFill>
              <a:latin typeface="Menlo"/>
            </a:rPr>
            <a:t>Scrapping </a:t>
          </a:r>
          <a:r>
            <a:rPr lang="en-US" sz="2300" kern="1200">
              <a:solidFill>
                <a:schemeClr val="accent3">
                  <a:lumMod val="25000"/>
                </a:schemeClr>
              </a:solidFill>
              <a:latin typeface="Menlo"/>
              <a:ea typeface="Calibri Light"/>
              <a:cs typeface="Calibri Light"/>
            </a:rPr>
            <a:t>required data from tables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>
              <a:solidFill>
                <a:srgbClr val="000000"/>
              </a:solidFill>
              <a:latin typeface="Menlo"/>
              <a:ea typeface="Calibri Light"/>
              <a:cs typeface="Calibri Light"/>
            </a:rPr>
            <a:t>Setting required columns</a:t>
          </a:r>
        </a:p>
      </dsp:txBody>
      <dsp:txXfrm rot="-5400000">
        <a:off x="881244" y="2264500"/>
        <a:ext cx="6009378" cy="738406"/>
      </dsp:txXfrm>
    </dsp:sp>
    <dsp:sp modelId="{8D09AFA2-CC0B-4637-B478-B61865496CF4}">
      <dsp:nvSpPr>
        <dsp:cNvPr id="0" name=""/>
        <dsp:cNvSpPr/>
      </dsp:nvSpPr>
      <dsp:spPr>
        <a:xfrm rot="5400000">
          <a:off x="-188838" y="3525575"/>
          <a:ext cx="1258920" cy="8812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 Light"/>
              <a:ea typeface="Calibri Light"/>
              <a:cs typeface="Calibri Light"/>
            </a:rPr>
            <a:t>Saving the Data</a:t>
          </a:r>
        </a:p>
      </dsp:txBody>
      <dsp:txXfrm rot="-5400000">
        <a:off x="0" y="3777359"/>
        <a:ext cx="881244" cy="377676"/>
      </dsp:txXfrm>
    </dsp:sp>
    <dsp:sp modelId="{6938152C-3E0C-4BE8-B982-E23C37E8E844}">
      <dsp:nvSpPr>
        <dsp:cNvPr id="0" name=""/>
        <dsp:cNvSpPr/>
      </dsp:nvSpPr>
      <dsp:spPr>
        <a:xfrm rot="5400000">
          <a:off x="3496757" y="721223"/>
          <a:ext cx="818298" cy="604932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>
              <a:latin typeface="Calibri Light"/>
              <a:ea typeface="Calibri Light"/>
              <a:cs typeface="Calibri Light"/>
            </a:rPr>
            <a:t>Save the data in a </a:t>
          </a:r>
          <a:r>
            <a:rPr lang="en-US" sz="2300" kern="1200" err="1">
              <a:latin typeface="Calibri Light"/>
              <a:ea typeface="Calibri Light"/>
              <a:cs typeface="Calibri Light"/>
            </a:rPr>
            <a:t>DateFrame</a:t>
          </a:r>
          <a:r>
            <a:rPr lang="en-US" sz="2300" kern="1200">
              <a:latin typeface="Calibri Light"/>
              <a:ea typeface="Calibri Light"/>
              <a:cs typeface="Calibri Light"/>
            </a:rPr>
            <a:t> and write to CSV</a:t>
          </a:r>
        </a:p>
      </dsp:txBody>
      <dsp:txXfrm rot="-5400000">
        <a:off x="881244" y="3376682"/>
        <a:ext cx="6009378" cy="7384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4CE798-1F1A-4B2E-AB66-DD0D860C8207}">
      <dsp:nvSpPr>
        <dsp:cNvPr id="0" name=""/>
        <dsp:cNvSpPr/>
      </dsp:nvSpPr>
      <dsp:spPr>
        <a:xfrm>
          <a:off x="1256" y="598741"/>
          <a:ext cx="1579473" cy="939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 Light" panose="020F0302020204030204"/>
            </a:rPr>
            <a:t>Data Loading</a:t>
          </a:r>
          <a:endParaRPr lang="en-US" sz="1600" kern="1200"/>
        </a:p>
      </dsp:txBody>
      <dsp:txXfrm>
        <a:off x="1256" y="598741"/>
        <a:ext cx="1579473" cy="626445"/>
      </dsp:txXfrm>
    </dsp:sp>
    <dsp:sp modelId="{12DEB61C-D284-4FC8-985D-3EEC8D86446D}">
      <dsp:nvSpPr>
        <dsp:cNvPr id="0" name=""/>
        <dsp:cNvSpPr/>
      </dsp:nvSpPr>
      <dsp:spPr>
        <a:xfrm>
          <a:off x="324763" y="1225187"/>
          <a:ext cx="1579473" cy="2554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Calibri Light" panose="020F0302020204030204"/>
            </a:rPr>
            <a:t>Import CSV data</a:t>
          </a:r>
          <a:endParaRPr lang="en-US" sz="1600" kern="120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Calibri Light" panose="020F0302020204030204"/>
            </a:rPr>
            <a:t>Intitial data inspection</a:t>
          </a:r>
          <a:endParaRPr lang="en-US" sz="1600" kern="1200"/>
        </a:p>
      </dsp:txBody>
      <dsp:txXfrm>
        <a:off x="371024" y="1271448"/>
        <a:ext cx="1486951" cy="2461678"/>
      </dsp:txXfrm>
    </dsp:sp>
    <dsp:sp modelId="{92C4B603-78FB-4528-A956-F79647A64675}">
      <dsp:nvSpPr>
        <dsp:cNvPr id="0" name=""/>
        <dsp:cNvSpPr/>
      </dsp:nvSpPr>
      <dsp:spPr>
        <a:xfrm>
          <a:off x="1820172" y="715342"/>
          <a:ext cx="507617" cy="3932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820172" y="793991"/>
        <a:ext cx="389644" cy="235945"/>
      </dsp:txXfrm>
    </dsp:sp>
    <dsp:sp modelId="{FC27ED5A-F517-424B-8FF6-51B56ED4BA0C}">
      <dsp:nvSpPr>
        <dsp:cNvPr id="0" name=""/>
        <dsp:cNvSpPr/>
      </dsp:nvSpPr>
      <dsp:spPr>
        <a:xfrm>
          <a:off x="2538500" y="598741"/>
          <a:ext cx="1579473" cy="939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 Light" panose="020F0302020204030204"/>
            </a:rPr>
            <a:t>Data Cleaning</a:t>
          </a:r>
          <a:endParaRPr lang="en-US" sz="1600" kern="1200"/>
        </a:p>
      </dsp:txBody>
      <dsp:txXfrm>
        <a:off x="2538500" y="598741"/>
        <a:ext cx="1579473" cy="626445"/>
      </dsp:txXfrm>
    </dsp:sp>
    <dsp:sp modelId="{025CB564-1180-49F9-A7D3-CF6295C277C4}">
      <dsp:nvSpPr>
        <dsp:cNvPr id="0" name=""/>
        <dsp:cNvSpPr/>
      </dsp:nvSpPr>
      <dsp:spPr>
        <a:xfrm>
          <a:off x="2862006" y="1225187"/>
          <a:ext cx="1579473" cy="2554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Calibri Light" panose="020F0302020204030204"/>
            </a:rPr>
            <a:t>Check percentage of missing data</a:t>
          </a:r>
          <a:endParaRPr lang="en-US" sz="1600" kern="120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Calibri Light" panose="020F0302020204030204"/>
            </a:rPr>
            <a:t>Check data types</a:t>
          </a:r>
          <a:endParaRPr lang="en-US" sz="1600" kern="1200"/>
        </a:p>
      </dsp:txBody>
      <dsp:txXfrm>
        <a:off x="2908267" y="1271448"/>
        <a:ext cx="1486951" cy="2461678"/>
      </dsp:txXfrm>
    </dsp:sp>
    <dsp:sp modelId="{EF6AE66F-987A-40C8-8957-28501D698BAA}">
      <dsp:nvSpPr>
        <dsp:cNvPr id="0" name=""/>
        <dsp:cNvSpPr/>
      </dsp:nvSpPr>
      <dsp:spPr>
        <a:xfrm>
          <a:off x="4357415" y="715342"/>
          <a:ext cx="507617" cy="3932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4357415" y="793991"/>
        <a:ext cx="389644" cy="235945"/>
      </dsp:txXfrm>
    </dsp:sp>
    <dsp:sp modelId="{B1BC8977-C62E-4353-B1E7-B01A6E7F1B19}">
      <dsp:nvSpPr>
        <dsp:cNvPr id="0" name=""/>
        <dsp:cNvSpPr/>
      </dsp:nvSpPr>
      <dsp:spPr>
        <a:xfrm>
          <a:off x="5075743" y="598741"/>
          <a:ext cx="1579473" cy="939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 Light" panose="020F0302020204030204"/>
            </a:rPr>
            <a:t>Exploratory Data Analysis</a:t>
          </a:r>
        </a:p>
      </dsp:txBody>
      <dsp:txXfrm>
        <a:off x="5075743" y="598741"/>
        <a:ext cx="1579473" cy="626445"/>
      </dsp:txXfrm>
    </dsp:sp>
    <dsp:sp modelId="{97033B5E-0E46-42DF-B844-7EA45690BAA9}">
      <dsp:nvSpPr>
        <dsp:cNvPr id="0" name=""/>
        <dsp:cNvSpPr/>
      </dsp:nvSpPr>
      <dsp:spPr>
        <a:xfrm>
          <a:off x="5399249" y="1225187"/>
          <a:ext cx="1579473" cy="2554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Calibri Light" panose="020F0302020204030204"/>
            </a:rPr>
            <a:t>Number of Launch Sites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Calibri Light" panose="020F0302020204030204"/>
            </a:rPr>
            <a:t>Orbit Types analysis</a:t>
          </a:r>
        </a:p>
      </dsp:txBody>
      <dsp:txXfrm>
        <a:off x="5445510" y="1271448"/>
        <a:ext cx="1486951" cy="2461678"/>
      </dsp:txXfrm>
    </dsp:sp>
    <dsp:sp modelId="{E2E39CAE-1E66-4FA9-AB14-7BF39D81F4E8}">
      <dsp:nvSpPr>
        <dsp:cNvPr id="0" name=""/>
        <dsp:cNvSpPr/>
      </dsp:nvSpPr>
      <dsp:spPr>
        <a:xfrm>
          <a:off x="6894658" y="715342"/>
          <a:ext cx="507617" cy="3932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6894658" y="793991"/>
        <a:ext cx="389644" cy="235945"/>
      </dsp:txXfrm>
    </dsp:sp>
    <dsp:sp modelId="{999BC2F0-3967-4FE8-A039-F367E6DA7F15}">
      <dsp:nvSpPr>
        <dsp:cNvPr id="0" name=""/>
        <dsp:cNvSpPr/>
      </dsp:nvSpPr>
      <dsp:spPr>
        <a:xfrm>
          <a:off x="7612986" y="598741"/>
          <a:ext cx="1579473" cy="939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 Light" panose="020F0302020204030204"/>
            </a:rPr>
            <a:t>Outcome labeling</a:t>
          </a:r>
        </a:p>
      </dsp:txBody>
      <dsp:txXfrm>
        <a:off x="7612986" y="598741"/>
        <a:ext cx="1579473" cy="626445"/>
      </dsp:txXfrm>
    </dsp:sp>
    <dsp:sp modelId="{A9D92A74-D3B2-4576-9F6B-93D964F515AE}">
      <dsp:nvSpPr>
        <dsp:cNvPr id="0" name=""/>
        <dsp:cNvSpPr/>
      </dsp:nvSpPr>
      <dsp:spPr>
        <a:xfrm>
          <a:off x="7936492" y="1225187"/>
          <a:ext cx="1579473" cy="2554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Calibri Light" panose="020F0302020204030204"/>
            </a:rPr>
            <a:t>Recoding bad outcomes such as False ASDS, 'False Ocean', 'False RTLS' with zero(0) or one (1) if otherwise</a:t>
          </a:r>
        </a:p>
      </dsp:txBody>
      <dsp:txXfrm>
        <a:off x="7982753" y="1271448"/>
        <a:ext cx="1486951" cy="24616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ennedyopokuasare/IBM_datascience/blob/main/captone_project/spacex-data_wrangling.ipynb" TargetMode="Externa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nnedyopokuasare/IBM_datascience/blob/main/captone_project/spacex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nnedyopokuasare/IBM_datascience/blob/main/captone_project/spacex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nnedyopokuasare/IBM_datascience/blob/main/captone_project/spacex-map-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nnedyopokuasare/IBM_datascience/blob/main/captone_project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nnedyopokuasare/IBM_datascience/blob/main/captone_project/spacex_machine%20learning%20prediction.ipynb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kennedyopokuasare/IBM_datascience/tree/main/captone_project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api.spacexdata.com/" TargetMode="External"/><Relationship Id="rId4" Type="http://schemas.openxmlformats.org/officeDocument/2006/relationships/hyperlink" Target="https://en.wikipedia.org/w/index.php?title=List_of_Falcon_9_and_Falcon_Heavy_launches&amp;oldid=1027686922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api.spacexdata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n.wikipedia.org/w/index.php?title=List_of_Falcon_9_and_Falcon_Heavy_launches&amp;oldid=1027686922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github.com/kennedyopokuasare/IBM_datascience/blob/main/captone_project/spacex-data-collection-api.ipynb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github.com/kennedyopokuasare/IBM_datascience/blob/main/captone_project/spacex-data-webscraping.ipynb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Kennedy Opoku Asare</a:t>
            </a:r>
          </a:p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October 23, 2024</a:t>
            </a:r>
            <a:endParaRPr lang="en-US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CAD78A0-5F36-BA9A-2DDC-1FB9C60F19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195491"/>
              </p:ext>
            </p:extLst>
          </p:nvPr>
        </p:nvGraphicFramePr>
        <p:xfrm>
          <a:off x="839756" y="2372567"/>
          <a:ext cx="9517223" cy="43781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13" name="TextBox 1712">
            <a:extLst>
              <a:ext uri="{FF2B5EF4-FFF2-40B4-BE49-F238E27FC236}">
                <a16:creationId xmlns:a16="http://schemas.microsoft.com/office/drawing/2014/main" id="{55684B14-857A-5D3E-FC66-9AFACFE50997}"/>
              </a:ext>
            </a:extLst>
          </p:cNvPr>
          <p:cNvSpPr txBox="1"/>
          <p:nvPr/>
        </p:nvSpPr>
        <p:spPr>
          <a:xfrm>
            <a:off x="1098938" y="1472162"/>
            <a:ext cx="1025330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GitHub URL: </a:t>
            </a:r>
            <a:r>
              <a:rPr lang="en-US">
                <a:ea typeface="+mn-lt"/>
                <a:cs typeface="+mn-lt"/>
                <a:hlinkClick r:id="rId8"/>
              </a:rPr>
              <a:t>https://github.com/kennedyopokuasare/IBM_datascience/blob/main/captone_project/spacex-data_wrangling.ipynb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657895-4064-DAC8-866D-3B71A74151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98781"/>
            <a:ext cx="10522619" cy="806294"/>
          </a:xfrm>
        </p:spPr>
        <p:txBody>
          <a:bodyPr lIns="91440" tIns="45720" rIns="91440" bIns="45720" anchor="t"/>
          <a:lstStyle/>
          <a:p>
            <a:r>
              <a:rPr lang="en-US">
                <a:ea typeface="Calibri"/>
                <a:cs typeface="Calibri"/>
              </a:rPr>
              <a:t>GitHub URL: </a:t>
            </a:r>
            <a:r>
              <a:rPr lang="en-US" sz="1400">
                <a:ea typeface="Calibri"/>
                <a:cs typeface="Calibri"/>
                <a:hlinkClick r:id="rId3"/>
              </a:rPr>
              <a:t>https://github.com/kennedyopokuasare/IBM_datascience/blob/main/captone_project/spacex-eda-dataviz.ipynb</a:t>
            </a:r>
            <a:endParaRPr lang="en-US" sz="1400">
              <a:ea typeface="Calibri"/>
              <a:cs typeface="Calibri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 Flight Number vs. Payload Mass </a:t>
            </a:r>
            <a:endParaRPr lang="en-US"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/>
              </a:rPr>
              <a:t>Category plot to observe how the </a:t>
            </a:r>
            <a:r>
              <a:rPr lang="en-US" sz="14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FlightNumber</a:t>
            </a: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/>
              </a:rPr>
              <a:t> and </a:t>
            </a:r>
            <a:r>
              <a:rPr lang="en-US" sz="14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PayloadMass</a:t>
            </a: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/>
              </a:rPr>
              <a:t> affect the launch outcome.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Flight Number vs. Launch Site 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  <a:ea typeface="Calibri" panose="020F0502020204030204"/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/>
              </a:rPr>
              <a:t>Category plot to visualize the relationship between </a:t>
            </a:r>
            <a:r>
              <a:rPr lang="en-US" sz="14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FlightNumber</a:t>
            </a: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/>
              </a:rPr>
              <a:t> and </a:t>
            </a:r>
            <a:r>
              <a:rPr lang="en-US" sz="14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LaunchSite</a:t>
            </a: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  <a:ea typeface="Calibri" panose="020F0502020204030204"/>
                <a:cs typeface="Calibri" panose="020F0502020204030204"/>
              </a:rPr>
              <a:t>Payload Mass vs. Launch Site 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 panose="020F0502020204030204"/>
                <a:cs typeface="Calibri" panose="020F0502020204030204"/>
              </a:rPr>
              <a:t>Scatter plot to explore the relationship between 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  <a:ea typeface="Calibri" panose="020F0502020204030204"/>
                <a:cs typeface="Calibri" panose="020F0502020204030204"/>
              </a:rPr>
              <a:t>PayloadMass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 panose="020F0502020204030204"/>
                <a:cs typeface="Calibri" panose="020F0502020204030204"/>
              </a:rPr>
              <a:t> and 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  <a:ea typeface="Calibri" panose="020F0502020204030204"/>
                <a:cs typeface="Calibri" panose="020F0502020204030204"/>
              </a:rPr>
              <a:t>LaunchSite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 panose="020F0502020204030204"/>
                <a:cs typeface="Calibri" panose="020F0502020204030204"/>
              </a:rPr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446F766-7937-B137-70DB-D33358998C3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lIns="91440" tIns="45720" rIns="91440" bIns="45720" anchor="t"/>
          <a:lstStyle/>
          <a:p>
            <a:pPr>
              <a:lnSpc>
                <a:spcPct val="100000"/>
              </a:lnSpc>
            </a:pPr>
            <a:r>
              <a:rPr lang="en-US">
                <a:ea typeface="Calibri"/>
                <a:cs typeface="Calibri"/>
              </a:rPr>
              <a:t>Success Rate by Orbit Type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chat to visualize the success rate of each orbit </a:t>
            </a: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/>
              </a:rPr>
              <a:t>type</a:t>
            </a:r>
            <a:endParaRPr lang="en-US">
              <a:solidFill>
                <a:srgbClr val="000000"/>
              </a:solidFill>
              <a:latin typeface="Abadi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  <a:cs typeface="Calibri"/>
              </a:rPr>
              <a:t>Flight</a:t>
            </a:r>
            <a:r>
              <a:rPr lang="en-US" dirty="0">
                <a:ea typeface="Calibri"/>
                <a:cs typeface="Calibri"/>
              </a:rPr>
              <a:t> Number vs. Orbit Type </a:t>
            </a:r>
            <a:endParaRPr lang="en-US">
              <a:latin typeface="Abadi"/>
              <a:ea typeface="Calibri"/>
              <a:cs typeface="Calibri"/>
            </a:endParaRPr>
          </a:p>
          <a:p>
            <a:pPr lvl="1">
              <a:lnSpc>
                <a:spcPct val="100000"/>
              </a:lnSpc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 to examine the relationship between </a:t>
            </a:r>
            <a:r>
              <a:rPr lang="en-US" sz="14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FlightNumber</a:t>
            </a: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/>
              </a:rPr>
              <a:t> and Orbit.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800">
                <a:latin typeface="Abadi"/>
              </a:rPr>
              <a:t>Payload Mass vs. Orbit Type</a:t>
            </a:r>
          </a:p>
          <a:p>
            <a:pPr lvl="1">
              <a:lnSpc>
                <a:spcPct val="100000"/>
              </a:lnSpc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/>
              </a:rPr>
              <a:t>To reveal the relationship between </a:t>
            </a:r>
            <a:r>
              <a:rPr lang="en-US" sz="14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PayloadMass</a:t>
            </a: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/>
              </a:rPr>
              <a:t> and Orbit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Abadi"/>
              </a:rPr>
              <a:t>Yearly Success Rate Trend (Line Chart)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 plot the average success rate over the years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39179" y="551864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2199350"/>
            <a:ext cx="10893808" cy="3186297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Identify Unique Launch Sites: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 find all distinct launch sites used in the space missions.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Filter Launch Sites by Prefix: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 retrieve records of launches from sites starting with 'CCA', limited to 5 entries.</a:t>
            </a:r>
            <a:endParaRPr lang="en-US" sz="160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Calculate Total Payload for NASA (CRS):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determine the total payload mass carried by boosters for NASA's CRS missions.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Compute Average Payload for Specific Booster: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 find the average payload mass for missions using the F9 v1.1 booster version.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Find First Successful Ground Pad Landing: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To list the date of the first successful landing on a ground pad.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Identify Successful Drone Ship Landings: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 To list booster versions that successfully landed on a drone ship with payloads between 4000 and 6000 kg.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/>
              <a:t>Count Mission Outcomes:</a:t>
            </a:r>
            <a:r>
              <a:rPr lang="en-US" sz="1600" dirty="0"/>
              <a:t> To tally the number of successful and failed mission outcomes.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/>
              <a:t>Identify Boosters with Maximum Payload:</a:t>
            </a:r>
            <a:r>
              <a:rPr lang="en-US" sz="1600" dirty="0"/>
              <a:t> To find booster versions that carried the maximum payload mass using a subquery.</a:t>
            </a:r>
            <a:endParaRPr lang="en-US" sz="1600" dirty="0"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/>
              <a:t>List Failures in 2015:</a:t>
            </a:r>
            <a:r>
              <a:rPr lang="en-US" sz="1600" dirty="0"/>
              <a:t> To display records of failed drone ship landings, booster versions, and launch sites for the year 2015.</a:t>
            </a:r>
            <a:endParaRPr lang="en-US" sz="1600" dirty="0"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/>
              <a:t>Rank Landing Outcomes by Frequency:</a:t>
            </a:r>
            <a:r>
              <a:rPr lang="en-US" sz="1600" dirty="0"/>
              <a:t> To rank the count of different landing outcomes between specific dates in descending order.</a:t>
            </a:r>
            <a:br>
              <a:rPr lang="en-US" sz="1600" dirty="0"/>
            </a:br>
            <a:endParaRPr lang="en-US" sz="1600"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rgbClr val="292929"/>
              </a:solidFill>
              <a:latin typeface="Abadi"/>
              <a:cs typeface="Calibri" panose="020F0502020204030204"/>
            </a:endParaRPr>
          </a:p>
          <a:p>
            <a:endParaRPr lang="en-US" sz="1600">
              <a:cs typeface="Calibri" panose="020F0502020204030204"/>
            </a:endParaRPr>
          </a:p>
          <a:p>
            <a:endParaRPr lang="en-US" sz="1600">
              <a:cs typeface="Calibri" panose="020F0502020204030204"/>
            </a:endParaRPr>
          </a:p>
          <a:p>
            <a:endParaRPr lang="en-US" sz="1600"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EDA with SQL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A9AE68-4905-1800-D7A1-7296480D06F9}"/>
              </a:ext>
            </a:extLst>
          </p:cNvPr>
          <p:cNvSpPr txBox="1"/>
          <p:nvPr/>
        </p:nvSpPr>
        <p:spPr>
          <a:xfrm>
            <a:off x="866383" y="1555315"/>
            <a:ext cx="1022958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cs typeface="Calibri"/>
              </a:rPr>
              <a:t>GitHub URL: </a:t>
            </a:r>
            <a:r>
              <a:rPr lang="en-US" sz="1400" dirty="0">
                <a:ea typeface="+mn-lt"/>
                <a:cs typeface="+mn-lt"/>
                <a:hlinkClick r:id="rId3"/>
              </a:rPr>
              <a:t>https://github.com/kennedyopokuasare/IBM_datascience/blob/main/captone_project/spacex-eda-sql-coursera_sqllite.ipynb</a:t>
            </a:r>
            <a:endParaRPr lang="en-US" sz="16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GitHub URL: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https://github.com/kennedyopokuasare/IBM_datascience/blob/main/captone_project/spacex-map-viz.ipynb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b="1" dirty="0">
                <a:latin typeface="Abadi"/>
              </a:rPr>
              <a:t>Markers:</a:t>
            </a:r>
            <a:r>
              <a:rPr lang="en-US" dirty="0">
                <a:latin typeface="Abadi"/>
              </a:rPr>
              <a:t> To pinpoint specific locations on the map, such as launch sites and points of interest.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b="1" dirty="0">
                <a:latin typeface="Abadi"/>
              </a:rPr>
              <a:t>Circles:</a:t>
            </a:r>
            <a:r>
              <a:rPr lang="en-US" dirty="0">
                <a:latin typeface="Abadi"/>
              </a:rPr>
              <a:t> To highlight areas around specific points, providing a visual cue for proximity or influence.</a:t>
            </a:r>
          </a:p>
          <a:p>
            <a:pPr>
              <a:lnSpc>
                <a:spcPct val="100000"/>
              </a:lnSpc>
            </a:pPr>
            <a:r>
              <a:rPr lang="en-US" b="1" dirty="0">
                <a:latin typeface="Abadi"/>
              </a:rPr>
              <a:t>Polylines:</a:t>
            </a:r>
            <a:r>
              <a:rPr lang="en-US" dirty="0">
                <a:latin typeface="Abadi"/>
              </a:rPr>
              <a:t> To draw lines between two points, illustrating connections or distances.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b="1" dirty="0">
                <a:latin typeface="Abadi"/>
              </a:rPr>
              <a:t>Mouse Position:</a:t>
            </a:r>
            <a:r>
              <a:rPr lang="en-US" dirty="0">
                <a:latin typeface="Abadi"/>
              </a:rPr>
              <a:t> To dynamically display the coordinates of the mouse pointer on the map, aiding in identifying precise locations.</a:t>
            </a:r>
            <a:br>
              <a:rPr lang="en-US" dirty="0">
                <a:latin typeface="Abadi"/>
              </a:rPr>
            </a:br>
            <a:endParaRPr lang="en-US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883369" cy="437221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GitHub URL: </a:t>
            </a: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https://github.com/kennedyopokuasare/IBM_datascience/blob/main/captone_project/spacex_dash_app.py</a:t>
            </a:r>
            <a:endParaRPr lang="en-US" sz="17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Dropdown for Launch Site Selection: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Allows users to select a specific launch site or view data for all sites to filter the data displayed in the plots.</a:t>
            </a:r>
            <a:endParaRPr lang="en-US">
              <a:solidFill>
                <a:schemeClr val="accent3">
                  <a:lumMod val="25000"/>
                </a:schemeClr>
              </a:solidFill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Pie Chart for Launch Success: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Visualizes the total number of successful launches for all sites or the success vs. failure counts for a selected site to provide a quick overview of launch outcomes.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Range Slider for Payload Selection: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Allows users to filter the data based on a range of payload masses to explore how payload mass affects launch success.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 Chart for Payload vs. Launch Success: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Shows the correlation between payload mass and launch success to help identify patterns and correlations between payload mass and launch outcomes.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466722" y="586855"/>
            <a:ext cx="3201366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Predictive Analysis (Classification)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81727" y="649480"/>
            <a:ext cx="3025303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endParaRPr lang="en-US" sz="2000"/>
          </a:p>
          <a:p>
            <a:pPr>
              <a:spcBef>
                <a:spcPts val="1400"/>
              </a:spcBef>
            </a:pPr>
            <a:endParaRPr lang="en-US" sz="2000"/>
          </a:p>
        </p:txBody>
      </p:sp>
      <p:pic>
        <p:nvPicPr>
          <p:cNvPr id="2" name="Picture 1" descr="A diagram of a model&#10;&#10;Description automatically generated">
            <a:extLst>
              <a:ext uri="{FF2B5EF4-FFF2-40B4-BE49-F238E27FC236}">
                <a16:creationId xmlns:a16="http://schemas.microsoft.com/office/drawing/2014/main" id="{AA9C8250-DC97-453B-F677-6980BF937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201" y="162353"/>
            <a:ext cx="5434512" cy="629357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15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80D0E6-479B-561E-5635-98FE6931BF64}"/>
              </a:ext>
            </a:extLst>
          </p:cNvPr>
          <p:cNvSpPr txBox="1"/>
          <p:nvPr/>
        </p:nvSpPr>
        <p:spPr>
          <a:xfrm>
            <a:off x="4123149" y="501039"/>
            <a:ext cx="3773465" cy="948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Abadi"/>
              </a:rPr>
              <a:t>GitHub URL: </a:t>
            </a:r>
            <a:r>
              <a:rPr lang="en-US" sz="1400" dirty="0">
                <a:latin typeface="Abadi"/>
                <a:hlinkClick r:id="rId3"/>
              </a:rPr>
              <a:t>https://github.com/kennedyopokuasare/IBM_datascience/blob/main/captone_project/spacex_machine%20learning%20prediction.ipynb</a:t>
            </a:r>
            <a:endParaRPr lang="en-US" sz="1400" dirty="0"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Results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5784" y="4120551"/>
            <a:ext cx="11983558" cy="2179758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Most launches occur from CCAFS SLC 40 and KSC LC 39A, with fewer from VAFB SLC 4E.</a:t>
            </a:r>
            <a:endParaRPr lang="en-US">
              <a:solidFill>
                <a:schemeClr val="accent3">
                  <a:lumMod val="25000"/>
                </a:schemeClr>
              </a:solidFill>
              <a:latin typeface="Calibri" panose="020F0502020204030204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As the flight number increases, indicating more recent launches, there is a trend towards more successful landings (Class 1), indicating an improvement in success rates over time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Successful landings (orange dots) are more frequent in later flights, especially from CCAFS SLC 40 and KSC LC 39A.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Picture 1" descr="A graph showing flight number and flight number&#10;&#10;Description automatically generated">
            <a:extLst>
              <a:ext uri="{FF2B5EF4-FFF2-40B4-BE49-F238E27FC236}">
                <a16:creationId xmlns:a16="http://schemas.microsoft.com/office/drawing/2014/main" id="{0C0838AF-B383-8706-8F26-D78C9F027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42" y="1532043"/>
            <a:ext cx="11983527" cy="245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527370" y="1451826"/>
            <a:ext cx="4478577" cy="482489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SLC 40 and KSC LC 39A have a wider range of payload masses compared to VAFB SLC 4E.</a:t>
            </a:r>
            <a:endParaRPr lang="en-US" sz="19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9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VAFB SLC 4E has fewer launches and generally handles lower payload masses</a:t>
            </a:r>
            <a:endParaRPr lang="en-CA" sz="19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</a:pPr>
            <a:r>
              <a:rPr lang="en-CA" sz="19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Successful landings (Class 1, orange dots) occur across all payload masses at CCAFS SLC 40 and KSC LC 39A.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9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VAFB SLC 4E shows fewer data points, but successful landings are present, with no rockets launched for heavy payload mass (greater than 10000)</a:t>
            </a:r>
            <a:endParaRPr lang="en-US" sz="1900">
              <a:solidFill>
                <a:schemeClr val="accent3">
                  <a:lumMod val="25000"/>
                </a:schemeClr>
              </a:solidFill>
              <a:latin typeface="Abad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/>
              <a:cs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 descr="A graph of numbers and points&#10;&#10;Description automatically generated">
            <a:extLst>
              <a:ext uri="{FF2B5EF4-FFF2-40B4-BE49-F238E27FC236}">
                <a16:creationId xmlns:a16="http://schemas.microsoft.com/office/drawing/2014/main" id="{CB507166-B8F6-3037-3011-F50EEFBD8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67" y="1451468"/>
            <a:ext cx="7108520" cy="477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04423" y="1445374"/>
            <a:ext cx="4662922" cy="4907614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ES-L1, GEO, HEO, and SSO orbits have the highest success rates,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all reaching 100%.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LEO, PO, MEO, and ISS have moderate success rates, ranging from about 60% to 80%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GTO and SO have the lowest success rates, with SO being the lowest.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suggests that missions targeting ES-L1, GEO, HEO, and SSO orbits are more likely to have successful landings, while those targeting GTO and SO are less successful.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Picture 1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F972D09E-68F7-55E3-ABEC-DE03ADCFF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76" y="1322067"/>
            <a:ext cx="6701825" cy="510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855081" y="1370780"/>
            <a:ext cx="5053671" cy="491864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As the flight number increases, indicating more recent launches, there is a trend towards more successful landings (Class 1, orange dots).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Some orbits, like ES-L1, SSO, and GEO, show a higher concentration of successful landings.</a:t>
            </a:r>
          </a:p>
          <a:p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LEO and ISS have a mix of successful and unsuccessful landings, with a slight increase in success over time.</a:t>
            </a:r>
          </a:p>
          <a:p>
            <a:pPr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GTO shows a more balanced mix of outcomes, indicating challenges in achieving consistent success.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Picture 1" descr="A graph of flight number&#10;&#10;Description automatically generated">
            <a:extLst>
              <a:ext uri="{FF2B5EF4-FFF2-40B4-BE49-F238E27FC236}">
                <a16:creationId xmlns:a16="http://schemas.microsoft.com/office/drawing/2014/main" id="{18FE6F02-AC7B-378E-E21E-C8494BA68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01" y="1371600"/>
            <a:ext cx="6554637" cy="490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526089" y="1368863"/>
            <a:ext cx="4454155" cy="518945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Abadi"/>
              </a:rPr>
              <a:t>GTO orbit shows a concentration of payloads around 6000 kg, with mixed success.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latin typeface="Abadi"/>
              </a:rPr>
              <a:t>LEO and ISS orbits handle a wide range of payload masses, with many successful landings (Class 1, orange dots).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latin typeface="Abadi"/>
              </a:rPr>
              <a:t>Higher payload masses, especially in VLEO and GEO, tend to have successful outcomes.</a:t>
            </a:r>
            <a:br>
              <a:rPr lang="en-US" sz="2000" dirty="0">
                <a:latin typeface="Abadi"/>
              </a:rPr>
            </a:br>
            <a:endParaRPr lang="en-US"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Picture 1" descr="A graph with numbers and dots&#10;&#10;Description automatically generated">
            <a:extLst>
              <a:ext uri="{FF2B5EF4-FFF2-40B4-BE49-F238E27FC236}">
                <a16:creationId xmlns:a16="http://schemas.microsoft.com/office/drawing/2014/main" id="{F052E4D1-8107-5B84-1E70-F801C5118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3" y="1371600"/>
            <a:ext cx="7141054" cy="520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503539" y="1364677"/>
            <a:ext cx="4219785" cy="507679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yearly launch success rate since 2013 kept increasing till 2017, then there was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 panose="020F0502020204030204"/>
              </a:rPr>
              <a:t>a fluctuation in 2018 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From 2019 to 2020, the success rate rebounded to above 80%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Overall, Lauch success rates has significantly improved  over the years.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 descr="A line graph with numbers on it&#10;&#10;Description automatically generated">
            <a:extLst>
              <a:ext uri="{FF2B5EF4-FFF2-40B4-BE49-F238E27FC236}">
                <a16:creationId xmlns:a16="http://schemas.microsoft.com/office/drawing/2014/main" id="{5925A72E-0EFE-A022-28F3-A1557BEE4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42" y="1371600"/>
            <a:ext cx="7190656" cy="545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The unique launch sites in the SpaceX dataset are: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CCAFS SLC 40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: Cape Canaveral Air Force Station Space Launch Complex 40.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VAFB SLC 4E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: Vandenberg Air Force Base Space Launch Complex 4E.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KSC LC 39A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: Kennedy Space Center Launch Complex 39A.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/>
              <a:t>CCAFS SLC 40 and CCAFS LC 40 are the same. This needs data cleaning to merge the two. 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Launch Site beginning with "CCA," is CCAFS LC-40 (Cape Canaveral Air Force Station Launch Complex 40).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All entries use the Falcon 9 v1.0 booster, indicating early missions in the Falcon 9 program.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799862" cy="437221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total payload mass carried by boosters launched by NASA (CRS) is 45596 kilograms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average payload mass carried by booster version F9 v1.1 is 2534.67 Kilograms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 first date of successful landing outcome on ground pad was December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22, 2015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boosters which have successfully landed on drone ship and had payload mass greater than 4000 but less than 6000 were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F3222F2-AFB1-8EC4-E0BF-350229C9B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370716"/>
              </p:ext>
            </p:extLst>
          </p:nvPr>
        </p:nvGraphicFramePr>
        <p:xfrm>
          <a:off x="1242164" y="2943616"/>
          <a:ext cx="2456374" cy="1419244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2456374">
                  <a:extLst>
                    <a:ext uri="{9D8B030D-6E8A-4147-A177-3AD203B41FA5}">
                      <a16:colId xmlns:a16="http://schemas.microsoft.com/office/drawing/2014/main" val="2217165231"/>
                    </a:ext>
                  </a:extLst>
                </a:gridCol>
              </a:tblGrid>
              <a:tr h="1419244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FT B1022</a:t>
                      </a:r>
                    </a:p>
                    <a:p>
                      <a:pPr lvl="0">
                        <a:buNone/>
                      </a:pPr>
                      <a:r>
                        <a:rPr lang="en-US" dirty="0">
                          <a:effectLst/>
                        </a:rPr>
                        <a:t>F9 FT B1026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dirty="0">
                          <a:effectLst/>
                        </a:rPr>
                        <a:t>F9 FT B1021.2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dirty="0">
                          <a:effectLst/>
                        </a:rPr>
                        <a:t>F9 FT B1031.2</a:t>
                      </a:r>
                      <a:endParaRPr lang="en-US"/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218945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471838"/>
            <a:ext cx="10424754" cy="461865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use exploratory data analysis with SQL and Data visualization. 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build interactive dashboard with Maps and Chars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develop a Machine Learning Model to predict whether the first stage will land successfully.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can predict whether the first stage will land successfully with 83% accuracy.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More successful landings has been observed in later years with mores successes from CCAFS SLC 40 and KSC LC 39A.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Missions targeting ES-L1, GEO, HEO, and SSO orbits are more likely to have successful landings, while those targeting GTO and SO are less successful.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total number of successful and failure mission outcomes were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Arial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With data cleaning, all successes were merged to obtain 100 successes.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C389FF9-4050-3C4A-131C-B71A04B97D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058697"/>
              </p:ext>
            </p:extLst>
          </p:nvPr>
        </p:nvGraphicFramePr>
        <p:xfrm>
          <a:off x="1207698" y="2551981"/>
          <a:ext cx="4725174" cy="105156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141945">
                  <a:extLst>
                    <a:ext uri="{9D8B030D-6E8A-4147-A177-3AD203B41FA5}">
                      <a16:colId xmlns:a16="http://schemas.microsoft.com/office/drawing/2014/main" val="3342937520"/>
                    </a:ext>
                  </a:extLst>
                </a:gridCol>
                <a:gridCol w="1583229">
                  <a:extLst>
                    <a:ext uri="{9D8B030D-6E8A-4147-A177-3AD203B41FA5}">
                      <a16:colId xmlns:a16="http://schemas.microsoft.com/office/drawing/2014/main" val="32696607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Mission Outcome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Total Outcome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945601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Failure 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6982606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Success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100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32930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87214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the booster which have carried the maximum payload mass were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F093932-E2A2-A18B-8FCD-09BA72F4ED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391986"/>
              </p:ext>
            </p:extLst>
          </p:nvPr>
        </p:nvGraphicFramePr>
        <p:xfrm>
          <a:off x="2546960" y="2095291"/>
          <a:ext cx="2557375" cy="455676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57375">
                  <a:extLst>
                    <a:ext uri="{9D8B030D-6E8A-4147-A177-3AD203B41FA5}">
                      <a16:colId xmlns:a16="http://schemas.microsoft.com/office/drawing/2014/main" val="991239146"/>
                    </a:ext>
                  </a:extLst>
                </a:gridCol>
              </a:tblGrid>
              <a:tr h="344465"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effectLst/>
                        </a:rPr>
                        <a:t>Booster Version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294767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B5 B1048.4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276452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B5 B1049.4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83407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B5 B1051.3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7150612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B5 B1056.4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779089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B5 B1048.5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5096821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B5 B1051.4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842448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B5 B1049.5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4016832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B5 B1060.2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7844096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B5 B1058.3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490458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B5 B1051.6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9951041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B5 B1060.3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3725688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B5 B1049.7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893966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89DA2C5-F69F-3EA5-03CB-3CE794622B52}"/>
              </a:ext>
            </a:extLst>
          </p:cNvPr>
          <p:cNvSpPr txBox="1"/>
          <p:nvPr/>
        </p:nvSpPr>
        <p:spPr>
          <a:xfrm>
            <a:off x="5635923" y="2214113"/>
            <a:ext cx="544901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Abadi"/>
                <a:ea typeface="Calibri"/>
                <a:cs typeface="Calibri"/>
              </a:rPr>
              <a:t>All boosters with sub versions of F9 B5 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failed landing outcomes in drone ship, with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The launches occurred in January (01) and April (04).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Both launches took place at CCAFS LC-40 (Cape Canaveral Air Force Station Launch Complex 40).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The booster versions used were F9 v1.1 B1012 and F9 v1.1 B1015, both part of the Falcon 9 v1.1 series.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0B574AC-DDA1-5646-8BAF-3B1CE7BF62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519793"/>
              </p:ext>
            </p:extLst>
          </p:nvPr>
        </p:nvGraphicFramePr>
        <p:xfrm>
          <a:off x="1474367" y="2761338"/>
          <a:ext cx="7405215" cy="105156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049547">
                  <a:extLst>
                    <a:ext uri="{9D8B030D-6E8A-4147-A177-3AD203B41FA5}">
                      <a16:colId xmlns:a16="http://schemas.microsoft.com/office/drawing/2014/main" val="3964361665"/>
                    </a:ext>
                  </a:extLst>
                </a:gridCol>
                <a:gridCol w="2653060">
                  <a:extLst>
                    <a:ext uri="{9D8B030D-6E8A-4147-A177-3AD203B41FA5}">
                      <a16:colId xmlns:a16="http://schemas.microsoft.com/office/drawing/2014/main" val="1532443777"/>
                    </a:ext>
                  </a:extLst>
                </a:gridCol>
                <a:gridCol w="1851304">
                  <a:extLst>
                    <a:ext uri="{9D8B030D-6E8A-4147-A177-3AD203B41FA5}">
                      <a16:colId xmlns:a16="http://schemas.microsoft.com/office/drawing/2014/main" val="2827418116"/>
                    </a:ext>
                  </a:extLst>
                </a:gridCol>
                <a:gridCol w="1851304">
                  <a:extLst>
                    <a:ext uri="{9D8B030D-6E8A-4147-A177-3AD203B41FA5}">
                      <a16:colId xmlns:a16="http://schemas.microsoft.com/office/drawing/2014/main" val="29253493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effectLst/>
                        </a:rPr>
                        <a:t>Month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effectLst/>
                        </a:rPr>
                        <a:t>Landing Outcome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effectLst/>
                        </a:rPr>
                        <a:t>Booster Version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effectLst/>
                        </a:rPr>
                        <a:t>Launch Site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995179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01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Failure (drone ship)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F9 v1.1 B1012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CCAFS LC-40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0445074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04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Failure (drone ship)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F9 v1.1 B1015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CCAFS LC-40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99381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79927"/>
            <a:ext cx="10953287" cy="438009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Rank of landing outcomes between the date 2010-06-04 and 2017-03-20, are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E84ED0E-DADF-A34F-A02D-7A036356BF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729123"/>
              </p:ext>
            </p:extLst>
          </p:nvPr>
        </p:nvGraphicFramePr>
        <p:xfrm>
          <a:off x="1171755" y="1995434"/>
          <a:ext cx="5995300" cy="31546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997650">
                  <a:extLst>
                    <a:ext uri="{9D8B030D-6E8A-4147-A177-3AD203B41FA5}">
                      <a16:colId xmlns:a16="http://schemas.microsoft.com/office/drawing/2014/main" val="2030099507"/>
                    </a:ext>
                  </a:extLst>
                </a:gridCol>
                <a:gridCol w="2997650">
                  <a:extLst>
                    <a:ext uri="{9D8B030D-6E8A-4147-A177-3AD203B41FA5}">
                      <a16:colId xmlns:a16="http://schemas.microsoft.com/office/drawing/2014/main" val="33855199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Landing Outcome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>
                          <a:effectLst/>
                        </a:rPr>
                        <a:t>Total Outcomes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1263881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Controlled (ocean)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3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489393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Failure (drone ship)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5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5328059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Failure (parachute)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5216107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No attempt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10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3463181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Precluded (drone ship)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163201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Success (drone ship)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5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8163638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Success (ground pad)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3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9853193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Uncontrolled (ocean)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2398917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D22FA1E-E02A-4FC5-BBA6-577D6DA0C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05D27520-F270-4F3D-A46E-76A337B6E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315529 w 12192000"/>
              <a:gd name="connsiteY0" fmla="*/ 4323896 h 6858000"/>
              <a:gd name="connsiteX1" fmla="*/ 6295588 w 12192000"/>
              <a:gd name="connsiteY1" fmla="*/ 4367579 h 6858000"/>
              <a:gd name="connsiteX2" fmla="*/ 6219229 w 12192000"/>
              <a:gd name="connsiteY2" fmla="*/ 4436818 h 6858000"/>
              <a:gd name="connsiteX3" fmla="*/ 6065687 w 12192000"/>
              <a:gd name="connsiteY3" fmla="*/ 4637204 h 6858000"/>
              <a:gd name="connsiteX4" fmla="*/ 5727387 w 12192000"/>
              <a:gd name="connsiteY4" fmla="*/ 5460076 h 6858000"/>
              <a:gd name="connsiteX5" fmla="*/ 5620972 w 12192000"/>
              <a:gd name="connsiteY5" fmla="*/ 5725836 h 6858000"/>
              <a:gd name="connsiteX6" fmla="*/ 5707795 w 12192000"/>
              <a:gd name="connsiteY6" fmla="*/ 5790089 h 6858000"/>
              <a:gd name="connsiteX7" fmla="*/ 5554627 w 12192000"/>
              <a:gd name="connsiteY7" fmla="*/ 6078873 h 6858000"/>
              <a:gd name="connsiteX8" fmla="*/ 5373489 w 12192000"/>
              <a:gd name="connsiteY8" fmla="*/ 6402408 h 6858000"/>
              <a:gd name="connsiteX9" fmla="*/ 5099999 w 12192000"/>
              <a:gd name="connsiteY9" fmla="*/ 6827527 h 6858000"/>
              <a:gd name="connsiteX10" fmla="*/ 5078133 w 12192000"/>
              <a:gd name="connsiteY10" fmla="*/ 6857998 h 6858000"/>
              <a:gd name="connsiteX11" fmla="*/ 9179960 w 12192000"/>
              <a:gd name="connsiteY11" fmla="*/ 6857998 h 6858000"/>
              <a:gd name="connsiteX12" fmla="*/ 9179960 w 12192000"/>
              <a:gd name="connsiteY12" fmla="*/ 4323896 h 6858000"/>
              <a:gd name="connsiteX13" fmla="*/ 0 w 12192000"/>
              <a:gd name="connsiteY13" fmla="*/ 0 h 6858000"/>
              <a:gd name="connsiteX14" fmla="*/ 5872711 w 12192000"/>
              <a:gd name="connsiteY14" fmla="*/ 0 h 6858000"/>
              <a:gd name="connsiteX15" fmla="*/ 5885421 w 12192000"/>
              <a:gd name="connsiteY15" fmla="*/ 20207 h 6858000"/>
              <a:gd name="connsiteX16" fmla="*/ 5925300 w 12192000"/>
              <a:gd name="connsiteY16" fmla="*/ 48911 h 6858000"/>
              <a:gd name="connsiteX17" fmla="*/ 5940039 w 12192000"/>
              <a:gd name="connsiteY17" fmla="*/ 101212 h 6858000"/>
              <a:gd name="connsiteX18" fmla="*/ 5969942 w 12192000"/>
              <a:gd name="connsiteY18" fmla="*/ 311282 h 6858000"/>
              <a:gd name="connsiteX19" fmla="*/ 5961238 w 12192000"/>
              <a:gd name="connsiteY19" fmla="*/ 357643 h 6858000"/>
              <a:gd name="connsiteX20" fmla="*/ 5917195 w 12192000"/>
              <a:gd name="connsiteY20" fmla="*/ 420369 h 6858000"/>
              <a:gd name="connsiteX21" fmla="*/ 5882753 w 12192000"/>
              <a:gd name="connsiteY21" fmla="*/ 556832 h 6858000"/>
              <a:gd name="connsiteX22" fmla="*/ 5814490 w 12192000"/>
              <a:gd name="connsiteY22" fmla="*/ 757416 h 6858000"/>
              <a:gd name="connsiteX23" fmla="*/ 5780064 w 12192000"/>
              <a:gd name="connsiteY23" fmla="*/ 817804 h 6858000"/>
              <a:gd name="connsiteX24" fmla="*/ 5808232 w 12192000"/>
              <a:gd name="connsiteY24" fmla="*/ 850533 h 6858000"/>
              <a:gd name="connsiteX25" fmla="*/ 5906473 w 12192000"/>
              <a:gd name="connsiteY25" fmla="*/ 1076571 h 6858000"/>
              <a:gd name="connsiteX26" fmla="*/ 5778623 w 12192000"/>
              <a:gd name="connsiteY26" fmla="*/ 1369280 h 6858000"/>
              <a:gd name="connsiteX27" fmla="*/ 5710841 w 12192000"/>
              <a:gd name="connsiteY27" fmla="*/ 1462628 h 6858000"/>
              <a:gd name="connsiteX28" fmla="*/ 5846774 w 12192000"/>
              <a:gd name="connsiteY28" fmla="*/ 1455933 h 6858000"/>
              <a:gd name="connsiteX29" fmla="*/ 5897329 w 12192000"/>
              <a:gd name="connsiteY29" fmla="*/ 1553073 h 6858000"/>
              <a:gd name="connsiteX30" fmla="*/ 5919735 w 12192000"/>
              <a:gd name="connsiteY30" fmla="*/ 1602736 h 6858000"/>
              <a:gd name="connsiteX31" fmla="*/ 6057874 w 12192000"/>
              <a:gd name="connsiteY31" fmla="*/ 1910648 h 6858000"/>
              <a:gd name="connsiteX32" fmla="*/ 6039719 w 12192000"/>
              <a:gd name="connsiteY32" fmla="*/ 2010547 h 6858000"/>
              <a:gd name="connsiteX33" fmla="*/ 5841713 w 12192000"/>
              <a:gd name="connsiteY33" fmla="*/ 2520599 h 6858000"/>
              <a:gd name="connsiteX34" fmla="*/ 6071734 w 12192000"/>
              <a:gd name="connsiteY34" fmla="*/ 2593468 h 6858000"/>
              <a:gd name="connsiteX35" fmla="*/ 6092050 w 12192000"/>
              <a:gd name="connsiteY35" fmla="*/ 2806646 h 6858000"/>
              <a:gd name="connsiteX36" fmla="*/ 6215122 w 12192000"/>
              <a:gd name="connsiteY36" fmla="*/ 3021197 h 6858000"/>
              <a:gd name="connsiteX37" fmla="*/ 6338100 w 12192000"/>
              <a:gd name="connsiteY37" fmla="*/ 3178087 h 6858000"/>
              <a:gd name="connsiteX38" fmla="*/ 6343927 w 12192000"/>
              <a:gd name="connsiteY38" fmla="*/ 3194685 h 6858000"/>
              <a:gd name="connsiteX39" fmla="*/ 6343850 w 12192000"/>
              <a:gd name="connsiteY39" fmla="*/ 3201174 h 6858000"/>
              <a:gd name="connsiteX40" fmla="*/ 6366375 w 12192000"/>
              <a:gd name="connsiteY40" fmla="*/ 3271251 h 6858000"/>
              <a:gd name="connsiteX41" fmla="*/ 6369430 w 12192000"/>
              <a:gd name="connsiteY41" fmla="*/ 3276240 h 6858000"/>
              <a:gd name="connsiteX42" fmla="*/ 6392405 w 12192000"/>
              <a:gd name="connsiteY42" fmla="*/ 3360437 h 6858000"/>
              <a:gd name="connsiteX43" fmla="*/ 6397993 w 12192000"/>
              <a:gd name="connsiteY43" fmla="*/ 3390203 h 6858000"/>
              <a:gd name="connsiteX44" fmla="*/ 6394652 w 12192000"/>
              <a:gd name="connsiteY44" fmla="*/ 3402205 h 6858000"/>
              <a:gd name="connsiteX45" fmla="*/ 6366662 w 12192000"/>
              <a:gd name="connsiteY45" fmla="*/ 3442044 h 6858000"/>
              <a:gd name="connsiteX46" fmla="*/ 6320915 w 12192000"/>
              <a:gd name="connsiteY46" fmla="*/ 3701547 h 6858000"/>
              <a:gd name="connsiteX47" fmla="*/ 6364618 w 12192000"/>
              <a:gd name="connsiteY47" fmla="*/ 3743844 h 6858000"/>
              <a:gd name="connsiteX48" fmla="*/ 6370409 w 12192000"/>
              <a:gd name="connsiteY48" fmla="*/ 3754454 h 6858000"/>
              <a:gd name="connsiteX49" fmla="*/ 6373773 w 12192000"/>
              <a:gd name="connsiteY49" fmla="*/ 3768237 h 6858000"/>
              <a:gd name="connsiteX50" fmla="*/ 6375298 w 12192000"/>
              <a:gd name="connsiteY50" fmla="*/ 3796540 h 6858000"/>
              <a:gd name="connsiteX51" fmla="*/ 6253487 w 12192000"/>
              <a:gd name="connsiteY51" fmla="*/ 3856948 h 6858000"/>
              <a:gd name="connsiteX52" fmla="*/ 6385416 w 12192000"/>
              <a:gd name="connsiteY52" fmla="*/ 4014409 h 6858000"/>
              <a:gd name="connsiteX53" fmla="*/ 6374795 w 12192000"/>
              <a:gd name="connsiteY53" fmla="*/ 4038554 h 6858000"/>
              <a:gd name="connsiteX54" fmla="*/ 6351015 w 12192000"/>
              <a:gd name="connsiteY54" fmla="*/ 4150489 h 6858000"/>
              <a:gd name="connsiteX55" fmla="*/ 6340821 w 12192000"/>
              <a:gd name="connsiteY55" fmla="*/ 4212706 h 6858000"/>
              <a:gd name="connsiteX56" fmla="*/ 12191999 w 12192000"/>
              <a:gd name="connsiteY56" fmla="*/ 4212706 h 6858000"/>
              <a:gd name="connsiteX57" fmla="*/ 12191999 w 12192000"/>
              <a:gd name="connsiteY57" fmla="*/ 0 h 6858000"/>
              <a:gd name="connsiteX58" fmla="*/ 12192000 w 12192000"/>
              <a:gd name="connsiteY58" fmla="*/ 0 h 6858000"/>
              <a:gd name="connsiteX59" fmla="*/ 12192000 w 12192000"/>
              <a:gd name="connsiteY59" fmla="*/ 6858000 h 6858000"/>
              <a:gd name="connsiteX60" fmla="*/ 12191999 w 12192000"/>
              <a:gd name="connsiteY60" fmla="*/ 6858000 h 6858000"/>
              <a:gd name="connsiteX61" fmla="*/ 12191999 w 12192000"/>
              <a:gd name="connsiteY61" fmla="*/ 4323902 h 6858000"/>
              <a:gd name="connsiteX62" fmla="*/ 9307672 w 12192000"/>
              <a:gd name="connsiteY62" fmla="*/ 4323902 h 6858000"/>
              <a:gd name="connsiteX63" fmla="*/ 9307672 w 12192000"/>
              <a:gd name="connsiteY63" fmla="*/ 6858000 h 6858000"/>
              <a:gd name="connsiteX64" fmla="*/ 0 w 12192000"/>
              <a:gd name="connsiteY6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2192000" h="6858000">
                <a:moveTo>
                  <a:pt x="6315529" y="4323896"/>
                </a:moveTo>
                <a:lnTo>
                  <a:pt x="6295588" y="4367579"/>
                </a:lnTo>
                <a:cubicBezTo>
                  <a:pt x="6278024" y="4397022"/>
                  <a:pt x="6253813" y="4421099"/>
                  <a:pt x="6219229" y="4436818"/>
                </a:cubicBezTo>
                <a:cubicBezTo>
                  <a:pt x="6148079" y="4469666"/>
                  <a:pt x="6116436" y="4572066"/>
                  <a:pt x="6065687" y="4637204"/>
                </a:cubicBezTo>
                <a:cubicBezTo>
                  <a:pt x="5888713" y="4862696"/>
                  <a:pt x="5773979" y="5125824"/>
                  <a:pt x="5727387" y="5460076"/>
                </a:cubicBezTo>
                <a:cubicBezTo>
                  <a:pt x="5714326" y="5552523"/>
                  <a:pt x="5656974" y="5638673"/>
                  <a:pt x="5620972" y="5725836"/>
                </a:cubicBezTo>
                <a:cubicBezTo>
                  <a:pt x="5641553" y="5779043"/>
                  <a:pt x="5738619" y="5631221"/>
                  <a:pt x="5707795" y="5790089"/>
                </a:cubicBezTo>
                <a:cubicBezTo>
                  <a:pt x="5684453" y="5909876"/>
                  <a:pt x="5617437" y="5996827"/>
                  <a:pt x="5554627" y="6078873"/>
                </a:cubicBezTo>
                <a:cubicBezTo>
                  <a:pt x="5482491" y="6172498"/>
                  <a:pt x="5402203" y="6253366"/>
                  <a:pt x="5373489" y="6402408"/>
                </a:cubicBezTo>
                <a:cubicBezTo>
                  <a:pt x="5371924" y="6410357"/>
                  <a:pt x="5276557" y="6577417"/>
                  <a:pt x="5099999" y="6827527"/>
                </a:cubicBezTo>
                <a:lnTo>
                  <a:pt x="5078133" y="6857998"/>
                </a:lnTo>
                <a:lnTo>
                  <a:pt x="9179960" y="6857998"/>
                </a:lnTo>
                <a:lnTo>
                  <a:pt x="9179960" y="4323896"/>
                </a:lnTo>
                <a:close/>
                <a:moveTo>
                  <a:pt x="0" y="0"/>
                </a:moveTo>
                <a:lnTo>
                  <a:pt x="5872711" y="0"/>
                </a:lnTo>
                <a:lnTo>
                  <a:pt x="5885421" y="20207"/>
                </a:lnTo>
                <a:cubicBezTo>
                  <a:pt x="5896481" y="32882"/>
                  <a:pt x="5909484" y="42864"/>
                  <a:pt x="5925300" y="48911"/>
                </a:cubicBezTo>
                <a:cubicBezTo>
                  <a:pt x="5940498" y="54526"/>
                  <a:pt x="5945509" y="75042"/>
                  <a:pt x="5940039" y="101212"/>
                </a:cubicBezTo>
                <a:cubicBezTo>
                  <a:pt x="5921950" y="187894"/>
                  <a:pt x="5936667" y="254951"/>
                  <a:pt x="5969942" y="311282"/>
                </a:cubicBezTo>
                <a:cubicBezTo>
                  <a:pt x="5981709" y="330926"/>
                  <a:pt x="5977292" y="344422"/>
                  <a:pt x="5961238" y="357643"/>
                </a:cubicBezTo>
                <a:cubicBezTo>
                  <a:pt x="5942802" y="372223"/>
                  <a:pt x="5928461" y="393565"/>
                  <a:pt x="5917195" y="420369"/>
                </a:cubicBezTo>
                <a:cubicBezTo>
                  <a:pt x="5898701" y="463685"/>
                  <a:pt x="5889992" y="510050"/>
                  <a:pt x="5882753" y="556832"/>
                </a:cubicBezTo>
                <a:cubicBezTo>
                  <a:pt x="5871511" y="630206"/>
                  <a:pt x="5858246" y="700969"/>
                  <a:pt x="5814490" y="757416"/>
                </a:cubicBezTo>
                <a:cubicBezTo>
                  <a:pt x="5801465" y="774559"/>
                  <a:pt x="5791019" y="796511"/>
                  <a:pt x="5780064" y="817804"/>
                </a:cubicBezTo>
                <a:cubicBezTo>
                  <a:pt x="5783558" y="836359"/>
                  <a:pt x="5792196" y="849005"/>
                  <a:pt x="5808232" y="850533"/>
                </a:cubicBezTo>
                <a:cubicBezTo>
                  <a:pt x="5910296" y="860624"/>
                  <a:pt x="5905771" y="962632"/>
                  <a:pt x="5906473" y="1076571"/>
                </a:cubicBezTo>
                <a:cubicBezTo>
                  <a:pt x="5907545" y="1217584"/>
                  <a:pt x="5849973" y="1296799"/>
                  <a:pt x="5778623" y="1369280"/>
                </a:cubicBezTo>
                <a:cubicBezTo>
                  <a:pt x="5754207" y="1393852"/>
                  <a:pt x="5718605" y="1401742"/>
                  <a:pt x="5710841" y="1462628"/>
                </a:cubicBezTo>
                <a:cubicBezTo>
                  <a:pt x="5753463" y="1508141"/>
                  <a:pt x="5802053" y="1451295"/>
                  <a:pt x="5846774" y="1455933"/>
                </a:cubicBezTo>
                <a:cubicBezTo>
                  <a:pt x="5883727" y="1460129"/>
                  <a:pt x="5943609" y="1438568"/>
                  <a:pt x="5897329" y="1553073"/>
                </a:cubicBezTo>
                <a:cubicBezTo>
                  <a:pt x="5883856" y="1586627"/>
                  <a:pt x="5901366" y="1604100"/>
                  <a:pt x="5919735" y="1602736"/>
                </a:cubicBezTo>
                <a:cubicBezTo>
                  <a:pt x="6068526" y="1589022"/>
                  <a:pt x="6006837" y="1813624"/>
                  <a:pt x="6057874" y="1910648"/>
                </a:cubicBezTo>
                <a:cubicBezTo>
                  <a:pt x="6072264" y="1936644"/>
                  <a:pt x="6059978" y="1992417"/>
                  <a:pt x="6039719" y="2010547"/>
                </a:cubicBezTo>
                <a:cubicBezTo>
                  <a:pt x="5911143" y="2127229"/>
                  <a:pt x="5899692" y="2331836"/>
                  <a:pt x="5841713" y="2520599"/>
                </a:cubicBezTo>
                <a:cubicBezTo>
                  <a:pt x="5912636" y="2572423"/>
                  <a:pt x="5995799" y="2566926"/>
                  <a:pt x="6071734" y="2593468"/>
                </a:cubicBezTo>
                <a:cubicBezTo>
                  <a:pt x="6150607" y="2620843"/>
                  <a:pt x="6151703" y="2655507"/>
                  <a:pt x="6092050" y="2806646"/>
                </a:cubicBezTo>
                <a:cubicBezTo>
                  <a:pt x="6259331" y="2795420"/>
                  <a:pt x="6259331" y="2795420"/>
                  <a:pt x="6215122" y="3021197"/>
                </a:cubicBezTo>
                <a:cubicBezTo>
                  <a:pt x="6259035" y="3016573"/>
                  <a:pt x="6302431" y="3085300"/>
                  <a:pt x="6338100" y="3178087"/>
                </a:cubicBezTo>
                <a:lnTo>
                  <a:pt x="6343927" y="3194685"/>
                </a:lnTo>
                <a:lnTo>
                  <a:pt x="6343850" y="3201174"/>
                </a:lnTo>
                <a:cubicBezTo>
                  <a:pt x="6346866" y="3232770"/>
                  <a:pt x="6355995" y="3253323"/>
                  <a:pt x="6366375" y="3271251"/>
                </a:cubicBezTo>
                <a:lnTo>
                  <a:pt x="6369430" y="3276240"/>
                </a:lnTo>
                <a:lnTo>
                  <a:pt x="6392405" y="3360437"/>
                </a:lnTo>
                <a:lnTo>
                  <a:pt x="6397993" y="3390203"/>
                </a:lnTo>
                <a:lnTo>
                  <a:pt x="6394652" y="3402205"/>
                </a:lnTo>
                <a:cubicBezTo>
                  <a:pt x="6388505" y="3414621"/>
                  <a:pt x="6379344" y="3427747"/>
                  <a:pt x="6366662" y="3442044"/>
                </a:cubicBezTo>
                <a:cubicBezTo>
                  <a:pt x="6239481" y="3584662"/>
                  <a:pt x="6224938" y="3605480"/>
                  <a:pt x="6320915" y="3701547"/>
                </a:cubicBezTo>
                <a:lnTo>
                  <a:pt x="6364618" y="3743844"/>
                </a:lnTo>
                <a:lnTo>
                  <a:pt x="6370409" y="3754454"/>
                </a:lnTo>
                <a:lnTo>
                  <a:pt x="6373773" y="3768237"/>
                </a:lnTo>
                <a:cubicBezTo>
                  <a:pt x="6374277" y="3777528"/>
                  <a:pt x="6374207" y="3788146"/>
                  <a:pt x="6375298" y="3796540"/>
                </a:cubicBezTo>
                <a:cubicBezTo>
                  <a:pt x="6339717" y="3831045"/>
                  <a:pt x="6294642" y="3774365"/>
                  <a:pt x="6253487" y="3856948"/>
                </a:cubicBezTo>
                <a:lnTo>
                  <a:pt x="6385416" y="4014409"/>
                </a:lnTo>
                <a:lnTo>
                  <a:pt x="6374795" y="4038554"/>
                </a:lnTo>
                <a:cubicBezTo>
                  <a:pt x="6363579" y="4073249"/>
                  <a:pt x="6356895" y="4111559"/>
                  <a:pt x="6351015" y="4150489"/>
                </a:cubicBezTo>
                <a:lnTo>
                  <a:pt x="6340821" y="4212706"/>
                </a:lnTo>
                <a:lnTo>
                  <a:pt x="12191999" y="4212706"/>
                </a:lnTo>
                <a:lnTo>
                  <a:pt x="12191999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12191999" y="6858000"/>
                </a:lnTo>
                <a:lnTo>
                  <a:pt x="12191999" y="4323902"/>
                </a:lnTo>
                <a:lnTo>
                  <a:pt x="9307672" y="4323902"/>
                </a:lnTo>
                <a:lnTo>
                  <a:pt x="930767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defTabSz="45720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240553" y="365125"/>
            <a:ext cx="4347949" cy="21372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Sites on the US Map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6082" y="2861079"/>
            <a:ext cx="4064066" cy="34951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>
              <a:spcBef>
                <a:spcPts val="1400"/>
              </a:spcBef>
            </a:pPr>
            <a:endParaRPr lang="en-US" sz="2000"/>
          </a:p>
          <a:p>
            <a:pPr>
              <a:spcBef>
                <a:spcPts val="1400"/>
              </a:spcBef>
            </a:pPr>
            <a:r>
              <a:rPr lang="en-US" sz="2000" dirty="0">
                <a:ea typeface="Calibri" panose="020F0502020204030204"/>
                <a:cs typeface="Calibri" panose="020F0502020204030204"/>
              </a:rPr>
              <a:t>Labeling of Launch sites on the east and west coasts of the USA</a:t>
            </a:r>
          </a:p>
        </p:txBody>
      </p:sp>
      <p:pic>
        <p:nvPicPr>
          <p:cNvPr id="7" name="Picture 6" descr="A map of land with water and land names&#10;&#10;Description automatically generated">
            <a:extLst>
              <a:ext uri="{FF2B5EF4-FFF2-40B4-BE49-F238E27FC236}">
                <a16:creationId xmlns:a16="http://schemas.microsoft.com/office/drawing/2014/main" id="{821EF80D-1F28-C22C-67D6-35E95BDCD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015" y="4360101"/>
            <a:ext cx="4797354" cy="2362695"/>
          </a:xfrm>
          <a:prstGeom prst="rect">
            <a:avLst/>
          </a:prstGeom>
        </p:spPr>
      </p:pic>
      <p:pic>
        <p:nvPicPr>
          <p:cNvPr id="4" name="Picture 3" descr="A map of the united states&#10;&#10;Description automatically generated">
            <a:extLst>
              <a:ext uri="{FF2B5EF4-FFF2-40B4-BE49-F238E27FC236}">
                <a16:creationId xmlns:a16="http://schemas.microsoft.com/office/drawing/2014/main" id="{F1DF486F-F901-2556-DCEB-90AA3B06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257" y="363355"/>
            <a:ext cx="7496386" cy="3213834"/>
          </a:xfrm>
          <a:prstGeom prst="rect">
            <a:avLst/>
          </a:prstGeom>
        </p:spPr>
      </p:pic>
      <p:pic>
        <p:nvPicPr>
          <p:cNvPr id="6" name="Picture 5" descr="A map of a beach&#10;&#10;Description automatically generated">
            <a:extLst>
              <a:ext uri="{FF2B5EF4-FFF2-40B4-BE49-F238E27FC236}">
                <a16:creationId xmlns:a16="http://schemas.microsoft.com/office/drawing/2014/main" id="{CD8AB5E0-5C21-3339-447E-8A514752F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3159" y="4339738"/>
            <a:ext cx="2597290" cy="234291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35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43B9CA2-4B31-4ACD-9A9F-B8E6C6420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C19EB7-9811-3D20-58DB-23803DA422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71" r="9418"/>
          <a:stretch/>
        </p:blipFill>
        <p:spPr>
          <a:xfrm>
            <a:off x="8529321" y="10"/>
            <a:ext cx="3662680" cy="3401558"/>
          </a:xfrm>
          <a:custGeom>
            <a:avLst/>
            <a:gdLst/>
            <a:ahLst/>
            <a:cxnLst/>
            <a:rect l="l" t="t" r="r" b="b"/>
            <a:pathLst>
              <a:path w="3662680" h="3401568">
                <a:moveTo>
                  <a:pt x="0" y="0"/>
                </a:moveTo>
                <a:lnTo>
                  <a:pt x="3662680" y="0"/>
                </a:lnTo>
                <a:lnTo>
                  <a:pt x="3662680" y="3401568"/>
                </a:lnTo>
                <a:lnTo>
                  <a:pt x="774527" y="3401568"/>
                </a:lnTo>
                <a:lnTo>
                  <a:pt x="769892" y="3133175"/>
                </a:lnTo>
                <a:cubicBezTo>
                  <a:pt x="732577" y="2055441"/>
                  <a:pt x="492520" y="1056020"/>
                  <a:pt x="104445" y="215033"/>
                </a:cubicBezTo>
                <a:close/>
              </a:path>
            </a:pathLst>
          </a:custGeom>
        </p:spPr>
      </p:pic>
      <p:pic>
        <p:nvPicPr>
          <p:cNvPr id="6" name="Picture 5" descr="A map of a space launch complex&#10;&#10;Description automatically generated">
            <a:extLst>
              <a:ext uri="{FF2B5EF4-FFF2-40B4-BE49-F238E27FC236}">
                <a16:creationId xmlns:a16="http://schemas.microsoft.com/office/drawing/2014/main" id="{75D90A42-717E-3742-F55B-7BCE769694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3" b="2821"/>
          <a:stretch/>
        </p:blipFill>
        <p:spPr>
          <a:xfrm>
            <a:off x="5115314" y="10"/>
            <a:ext cx="4118110" cy="3401558"/>
          </a:xfrm>
          <a:custGeom>
            <a:avLst/>
            <a:gdLst/>
            <a:ahLst/>
            <a:cxnLst/>
            <a:rect l="l" t="t" r="r" b="b"/>
            <a:pathLst>
              <a:path w="4118110" h="3401568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2" name="Picture 1" descr="A map with points and points in the center&#10;&#10;Description automatically generated">
            <a:extLst>
              <a:ext uri="{FF2B5EF4-FFF2-40B4-BE49-F238E27FC236}">
                <a16:creationId xmlns:a16="http://schemas.microsoft.com/office/drawing/2014/main" id="{839ABB99-F7D2-1ED7-0F7F-DA9276E37D0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3257" r="-2" b="10734"/>
          <a:stretch/>
        </p:blipFill>
        <p:spPr>
          <a:xfrm>
            <a:off x="5168353" y="3456432"/>
            <a:ext cx="7023646" cy="3401568"/>
          </a:xfrm>
          <a:custGeom>
            <a:avLst/>
            <a:gdLst/>
            <a:ahLst/>
            <a:cxnLst/>
            <a:rect l="l" t="t" r="r" b="b"/>
            <a:pathLst>
              <a:path w="7023646" h="3401568">
                <a:moveTo>
                  <a:pt x="749132" y="0"/>
                </a:moveTo>
                <a:lnTo>
                  <a:pt x="7023646" y="0"/>
                </a:lnTo>
                <a:lnTo>
                  <a:pt x="7023646" y="3401568"/>
                </a:lnTo>
                <a:lnTo>
                  <a:pt x="0" y="3401568"/>
                </a:lnTo>
                <a:lnTo>
                  <a:pt x="79008" y="3238906"/>
                </a:lnTo>
                <a:cubicBezTo>
                  <a:pt x="502362" y="2321466"/>
                  <a:pt x="749563" y="1215476"/>
                  <a:pt x="749563" y="24956"/>
                </a:cubicBezTo>
                <a:close/>
              </a:path>
            </a:pathLst>
          </a:custGeom>
        </p:spPr>
      </p:pic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33F94DB1-BC5D-454D-845C-7BA3A1F46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32965" cy="6858000"/>
          </a:xfrm>
          <a:custGeom>
            <a:avLst/>
            <a:gdLst>
              <a:gd name="connsiteX0" fmla="*/ 0 w 5932965"/>
              <a:gd name="connsiteY0" fmla="*/ 0 h 6858000"/>
              <a:gd name="connsiteX1" fmla="*/ 5140363 w 5932965"/>
              <a:gd name="connsiteY1" fmla="*/ 0 h 6858000"/>
              <a:gd name="connsiteX2" fmla="*/ 5152943 w 5932965"/>
              <a:gd name="connsiteY2" fmla="*/ 23550 h 6858000"/>
              <a:gd name="connsiteX3" fmla="*/ 5932965 w 5932965"/>
              <a:gd name="connsiteY3" fmla="*/ 3479505 h 6858000"/>
              <a:gd name="connsiteX4" fmla="*/ 5262410 w 5932965"/>
              <a:gd name="connsiteY4" fmla="*/ 6708999 h 6858000"/>
              <a:gd name="connsiteX5" fmla="*/ 5190385 w 5932965"/>
              <a:gd name="connsiteY5" fmla="*/ 6858000 h 6858000"/>
              <a:gd name="connsiteX6" fmla="*/ 0 w 593296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32965" h="6858000">
                <a:moveTo>
                  <a:pt x="0" y="0"/>
                </a:moveTo>
                <a:lnTo>
                  <a:pt x="5140363" y="0"/>
                </a:lnTo>
                <a:lnTo>
                  <a:pt x="5152943" y="23550"/>
                </a:lnTo>
                <a:cubicBezTo>
                  <a:pt x="5642847" y="987256"/>
                  <a:pt x="5932965" y="2183538"/>
                  <a:pt x="5932965" y="3479505"/>
                </a:cubicBezTo>
                <a:cubicBezTo>
                  <a:pt x="5932965" y="4675783"/>
                  <a:pt x="5685764" y="5787121"/>
                  <a:pt x="5262410" y="6708999"/>
                </a:cubicBezTo>
                <a:lnTo>
                  <a:pt x="519038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5676B86F-860B-4586-BCAA-C0650C09B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2333" cy="6858000"/>
          </a:xfrm>
          <a:custGeom>
            <a:avLst/>
            <a:gdLst>
              <a:gd name="connsiteX0" fmla="*/ 0 w 5922333"/>
              <a:gd name="connsiteY0" fmla="*/ 0 h 6858000"/>
              <a:gd name="connsiteX1" fmla="*/ 5129731 w 5922333"/>
              <a:gd name="connsiteY1" fmla="*/ 0 h 6858000"/>
              <a:gd name="connsiteX2" fmla="*/ 5142311 w 5922333"/>
              <a:gd name="connsiteY2" fmla="*/ 23550 h 6858000"/>
              <a:gd name="connsiteX3" fmla="*/ 5922333 w 5922333"/>
              <a:gd name="connsiteY3" fmla="*/ 3479505 h 6858000"/>
              <a:gd name="connsiteX4" fmla="*/ 5251778 w 5922333"/>
              <a:gd name="connsiteY4" fmla="*/ 6708999 h 6858000"/>
              <a:gd name="connsiteX5" fmla="*/ 5179753 w 5922333"/>
              <a:gd name="connsiteY5" fmla="*/ 6858000 h 6858000"/>
              <a:gd name="connsiteX6" fmla="*/ 0 w 592233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2333" h="6858000">
                <a:moveTo>
                  <a:pt x="0" y="0"/>
                </a:moveTo>
                <a:lnTo>
                  <a:pt x="5129731" y="0"/>
                </a:lnTo>
                <a:lnTo>
                  <a:pt x="5142311" y="23550"/>
                </a:lnTo>
                <a:cubicBezTo>
                  <a:pt x="5632215" y="987256"/>
                  <a:pt x="5922333" y="2183538"/>
                  <a:pt x="5922333" y="3479505"/>
                </a:cubicBezTo>
                <a:cubicBezTo>
                  <a:pt x="5922333" y="4675783"/>
                  <a:pt x="5675132" y="5787121"/>
                  <a:pt x="5251778" y="6708999"/>
                </a:cubicBezTo>
                <a:lnTo>
                  <a:pt x="5179753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448056" y="685800"/>
            <a:ext cx="49223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site outcomes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818ED5-2F56-4171-9445-3AA4F4462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16867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E74FCE8-866C-4AFA-B45C-FACE2A609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1" y="2089941"/>
            <a:ext cx="497043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8056" y="2514600"/>
            <a:ext cx="4922338" cy="36667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400"/>
              </a:spcBef>
              <a:buNone/>
            </a:pPr>
            <a:endParaRPr lang="en-US" sz="2000">
              <a:ea typeface="Calibri" panose="020F0502020204030204"/>
              <a:cs typeface="Calibri" panose="020F0502020204030204"/>
            </a:endParaRPr>
          </a:p>
          <a:p>
            <a:pPr>
              <a:spcBef>
                <a:spcPts val="1400"/>
              </a:spcBef>
            </a:pPr>
            <a:r>
              <a:rPr lang="en-US" sz="2000" dirty="0">
                <a:ea typeface="Calibri" panose="020F0502020204030204"/>
                <a:cs typeface="Calibri" panose="020F0502020204030204"/>
              </a:rPr>
              <a:t>Successful outcome at the various launch sites are labeled in green with a marker, or red for failure outcomes.</a:t>
            </a:r>
            <a:endParaRPr lang="en-US" sz="2000">
              <a:ea typeface="Calibri" panose="020F0502020204030204"/>
              <a:cs typeface="Calibri" panose="020F0502020204030204"/>
            </a:endParaRPr>
          </a:p>
          <a:p>
            <a:pPr>
              <a:spcBef>
                <a:spcPts val="1400"/>
              </a:spcBef>
            </a:pPr>
            <a:r>
              <a:rPr lang="en-US" sz="2000" dirty="0">
                <a:ea typeface="Calibri" panose="020F0502020204030204"/>
                <a:cs typeface="Calibri" panose="020F0502020204030204"/>
              </a:rPr>
              <a:t>This help identifies which specific spots at the Launch sites are more likely to have a good successful outcome, all other things being equal.</a:t>
            </a:r>
          </a:p>
          <a:p>
            <a:pPr>
              <a:spcBef>
                <a:spcPts val="1400"/>
              </a:spcBef>
            </a:pPr>
            <a:endParaRPr lang="en-US" sz="2000">
              <a:ea typeface="Calibri"/>
              <a:cs typeface="Calibri"/>
            </a:endParaRPr>
          </a:p>
          <a:p>
            <a:pPr>
              <a:spcBef>
                <a:spcPts val="1400"/>
              </a:spcBef>
            </a:pPr>
            <a:endParaRPr lang="en-US" sz="2000">
              <a:ea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6622" y="6356350"/>
            <a:ext cx="154732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bg1"/>
                </a:solidFill>
                <a:latin typeface="+mn-lt"/>
              </a:rPr>
              <a:pPr>
                <a:spcAft>
                  <a:spcPts val="600"/>
                </a:spcAft>
              </a:pPr>
              <a:t>36</a:t>
            </a:fld>
            <a:endParaRPr lang="en-US" sz="120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Site proximity to Points of Interest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endParaRPr lang="en-US" sz="2200"/>
          </a:p>
          <a:p>
            <a:pPr>
              <a:spcBef>
                <a:spcPts val="1400"/>
              </a:spcBef>
            </a:pPr>
            <a:r>
              <a:rPr lang="en-US" sz="2200"/>
              <a:t>A polyline drawn from the launch site to coastal area showing a distance of 1.35 Kilometers</a:t>
            </a:r>
          </a:p>
        </p:txBody>
      </p:sp>
      <p:pic>
        <p:nvPicPr>
          <p:cNvPr id="2" name="Picture 1" descr="A map of a city&#10;&#10;Description automatically generated">
            <a:extLst>
              <a:ext uri="{FF2B5EF4-FFF2-40B4-BE49-F238E27FC236}">
                <a16:creationId xmlns:a16="http://schemas.microsoft.com/office/drawing/2014/main" id="{906E0DC1-F381-AEC4-9A16-E34B6C174B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22" t="-1309" r="19723" b="1199"/>
          <a:stretch/>
        </p:blipFill>
        <p:spPr>
          <a:xfrm>
            <a:off x="5969114" y="134481"/>
            <a:ext cx="6877845" cy="686541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37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503741" y="1825625"/>
            <a:ext cx="3058186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pie chart shows that KSC LC-39 has the greatest share of successes (41.7%), followed by CCAFS LC-40 with 29.2 %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counts per launch 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B4E716-3E45-2F20-3BC9-D24D878F7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33" y="1439839"/>
            <a:ext cx="6756539" cy="488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710557"/>
            <a:ext cx="11229301" cy="380830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  <a:spcBef>
                <a:spcPts val="1400"/>
              </a:spcBef>
            </a:pPr>
            <a:r>
              <a:rPr lang="en-US" sz="2400">
                <a:solidFill>
                  <a:schemeClr val="accent3">
                    <a:lumMod val="25000"/>
                  </a:schemeClr>
                </a:solidFill>
                <a:latin typeface="Abadi"/>
              </a:rPr>
              <a:t>SpaceX offers Falcon 9 launches at a significantly lower cost of 62 million dollars compared to other providers who charge upwards of 165 million dollars.</a:t>
            </a:r>
            <a:endParaRPr lang="en-US" sz="24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70000"/>
              </a:lnSpc>
              <a:spcBef>
                <a:spcPts val="1400"/>
              </a:spcBef>
            </a:pPr>
            <a:r>
              <a:rPr lang="en-US" sz="2400">
                <a:solidFill>
                  <a:schemeClr val="accent3">
                    <a:lumMod val="25000"/>
                  </a:schemeClr>
                </a:solidFill>
                <a:latin typeface="Abadi"/>
              </a:rPr>
              <a:t>This cost efficiency is largely due to the reusability of the Falcon 9's first stage, if they land successfully.</a:t>
            </a:r>
            <a:endParaRPr lang="en-US" sz="24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70000"/>
              </a:lnSpc>
              <a:spcBef>
                <a:spcPts val="1400"/>
              </a:spcBef>
            </a:pPr>
            <a:r>
              <a:rPr lang="en-US" sz="2400">
                <a:solidFill>
                  <a:schemeClr val="accent3">
                    <a:lumMod val="25000"/>
                  </a:schemeClr>
                </a:solidFill>
                <a:latin typeface="Abadi"/>
              </a:rPr>
              <a:t>In this project, we predict if the Falcon 9 first stage will land successfully, which directly impacts the cost of a launch.</a:t>
            </a:r>
          </a:p>
          <a:p>
            <a:pPr marL="0" indent="0"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16534" y="1825625"/>
            <a:ext cx="2469076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KSC LC-39 has 76.9% success in all rocket launches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Outcome Ratio for KSC LC-39 Launch Site</a:t>
            </a:r>
          </a:p>
        </p:txBody>
      </p:sp>
      <p:pic>
        <p:nvPicPr>
          <p:cNvPr id="2" name="Picture 1" descr="A pie chart with a red and blue circle&#10;&#10;Description automatically generated">
            <a:extLst>
              <a:ext uri="{FF2B5EF4-FFF2-40B4-BE49-F238E27FC236}">
                <a16:creationId xmlns:a16="http://schemas.microsoft.com/office/drawing/2014/main" id="{A3D107CC-7341-F5F5-E5BF-10329AC24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554" y="1599063"/>
            <a:ext cx="7012773" cy="491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919085" y="1609535"/>
            <a:ext cx="5160274" cy="500718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latin typeface="Abadi"/>
                <a:ea typeface="Calibri"/>
                <a:cs typeface="Calibri"/>
              </a:rPr>
              <a:t>Payload range slider allows users to select a range of payload masses (in kg) to filter the data displayed in the scatter plot. </a:t>
            </a:r>
          </a:p>
          <a:p>
            <a:pPr marL="0" indent="0">
              <a:lnSpc>
                <a:spcPct val="80000"/>
              </a:lnSpc>
              <a:buNone/>
            </a:pPr>
            <a:endParaRPr lang="en-US" sz="2000" dirty="0">
              <a:latin typeface="Abadi"/>
              <a:ea typeface="Calibri"/>
              <a:cs typeface="Calibri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latin typeface="Abadi"/>
                <a:ea typeface="Calibri"/>
                <a:cs typeface="Calibri"/>
              </a:rPr>
              <a:t>The plots show data for different payload ranges, such as 3000-6000 kg and 1000-9000 kg </a:t>
            </a:r>
          </a:p>
          <a:p>
            <a:pPr marL="0" indent="0">
              <a:lnSpc>
                <a:spcPct val="80000"/>
              </a:lnSpc>
              <a:buNone/>
            </a:pPr>
            <a:endParaRPr lang="en-US" sz="2000" dirty="0">
              <a:latin typeface="Abadi"/>
              <a:ea typeface="Calibri"/>
              <a:cs typeface="Calibri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latin typeface="Abadi"/>
                <a:ea typeface="Calibri"/>
                <a:cs typeface="Calibri"/>
              </a:rPr>
              <a:t>The success and failure rate can be observed across all payload ranges</a:t>
            </a:r>
            <a:endParaRPr lang="en-US" sz="2000" dirty="0">
              <a:solidFill>
                <a:srgbClr val="000000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 Payload vs Launch Outcomes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442B3F-7419-304C-12FB-C252ADC0A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70" y="4076847"/>
            <a:ext cx="6096000" cy="25408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62AEE5-79F3-F975-D344-FCAA33775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918" y="1405108"/>
            <a:ext cx="6096000" cy="267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590600" y="1707802"/>
            <a:ext cx="4305197" cy="38259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Logistic Regression, Support Vector Machine, and Decision Tree had the best accuracy of 83.33%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K-Nearest Neighbors classifier had the least accuracy with 61 %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>
              <a:solidFill>
                <a:srgbClr val="0B49CB"/>
              </a:solidFill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B579220B-6835-DA23-335E-18F173B5E3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8783103"/>
              </p:ext>
            </p:extLst>
          </p:nvPr>
        </p:nvGraphicFramePr>
        <p:xfrm>
          <a:off x="978109" y="1486080"/>
          <a:ext cx="6219825" cy="3924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796936" y="1371221"/>
            <a:ext cx="5626258" cy="4114871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/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True Positives (TP) : The model correctly predicted 12 instances where the first stage landed.</a:t>
            </a:r>
            <a:endParaRPr lang="en-US">
              <a:solidFill>
                <a:schemeClr val="accent3">
                  <a:lumMod val="25000"/>
                </a:schemeClr>
              </a:solidFill>
              <a:latin typeface="Abadi"/>
              <a:cs typeface="Calibri" panose="020F0502020204030204"/>
            </a:endParaRPr>
          </a:p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True Negatives (TN) : The model correctly predicted 3 instances where the first stage did not land.</a:t>
            </a:r>
          </a:p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False Positives (FP): The model incorrectly predicted 3 instances as landed when they did not land (Type I error).</a:t>
            </a:r>
            <a:endParaRPr lang="en-US">
              <a:solidFill>
                <a:schemeClr val="accent3">
                  <a:lumMod val="25000"/>
                </a:schemeClr>
              </a:solidFill>
              <a:latin typeface="Abadi"/>
              <a:cs typeface="Calibri" panose="020F0502020204030204"/>
            </a:endParaRPr>
          </a:p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False Negatives (FN): The model did not have any instances where it failed to predict a landing when it actually landed (Type II error). </a:t>
            </a:r>
          </a:p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Overall, the model performs well with an accuracy of approximately 83.3%, but there is room for improvement in reducing false positives.</a:t>
            </a:r>
          </a:p>
          <a:p>
            <a:endParaRPr lang="en-US" dirty="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diagram of different colored squares&#10;&#10;Description automatically generated">
            <a:extLst>
              <a:ext uri="{FF2B5EF4-FFF2-40B4-BE49-F238E27FC236}">
                <a16:creationId xmlns:a16="http://schemas.microsoft.com/office/drawing/2014/main" id="{C3C5C4F4-982F-B38B-4D1F-99BCABCEF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76" y="1371600"/>
            <a:ext cx="479306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1264450" cy="435133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SpaceX's Falcon 9 rocket offers launch services at a significantly lower cost ($62 million) compared to traditional providers ($165 million+), primarily due to the reusability of the rocket's first stage, provided it lands successfully.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  <a:p>
            <a:pPr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The project aimed to identify patterns and trends in landing outcomes through exploratory data analysis (EDA), interactive visualizations, and machine learning techniques. Key findings included:</a:t>
            </a:r>
            <a:endParaRPr lang="en-US"/>
          </a:p>
          <a:p>
            <a:pPr lvl="1"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Increased Landing Success Over Time: There has been a notable improvement in successful landings in recent years, especially from launch sites CCAFS SLC 40 and KSC LC 39A.</a:t>
            </a:r>
            <a:endParaRPr lang="en-US">
              <a:solidFill>
                <a:schemeClr val="accent3">
                  <a:lumMod val="25000"/>
                </a:schemeClr>
              </a:solidFill>
              <a:cs typeface="Calibri"/>
            </a:endParaRPr>
          </a:p>
          <a:p>
            <a:pPr lvl="1"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Influence of Target Orbits: Missions to orbits such as ES-L1, GEO, HEO, and SSO exhibited higher landing success rates. In contrast, missions targeting GTO and SO faced more challenges.</a:t>
            </a:r>
            <a:endParaRPr lang="en-US">
              <a:solidFill>
                <a:schemeClr val="accent3">
                  <a:lumMod val="25000"/>
                </a:schemeClr>
              </a:solidFill>
              <a:cs typeface="Calibri"/>
            </a:endParaRPr>
          </a:p>
          <a:p>
            <a:pPr lvl="1"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Modeling: A machine learning model was developed, achieving an 83% accuracy rate in predicting successful landings. Nonetheless, there is potential to enhance the model's performance, particularly in reducing false positive predictions.</a:t>
            </a:r>
            <a:endParaRPr lang="en-US">
              <a:solidFill>
                <a:schemeClr val="accent3">
                  <a:lumMod val="25000"/>
                </a:schemeClr>
              </a:solidFill>
              <a:cs typeface="Calibri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find of will help SpaceX in strategizing launches for successful outcomes. Additional research is needed to improve the findings of this project.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code, notebooks and data for the project can be download on GitHub at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https://github.com/kennedyopokuasare/IBM_datascience/tree/main/captone_project</a:t>
            </a:r>
            <a:endParaRPr lang="en-US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cs typeface="Calibr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Appendix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>
                <a:solidFill>
                  <a:schemeClr val="bg2">
                    <a:lumMod val="50000"/>
                  </a:schemeClr>
                </a:solidFill>
                <a:latin typeface="Abadi"/>
              </a:rPr>
              <a:t>The SpaceX data was collected from </a:t>
            </a:r>
            <a:r>
              <a:rPr lang="en-US" sz="6800">
                <a:solidFill>
                  <a:srgbClr val="E394DC"/>
                </a:solidFill>
                <a:latin typeface="Menlo"/>
                <a:hlinkClick r:id="rId4"/>
              </a:rPr>
              <a:t>Wikipedia</a:t>
            </a:r>
            <a:r>
              <a:rPr lang="en-US" sz="7600">
                <a:solidFill>
                  <a:schemeClr val="bg2">
                    <a:lumMod val="50000"/>
                  </a:schemeClr>
                </a:solidFill>
                <a:latin typeface="Abadi"/>
              </a:rPr>
              <a:t> and the </a:t>
            </a:r>
            <a:r>
              <a:rPr lang="en-US" sz="6800">
                <a:solidFill>
                  <a:srgbClr val="E394DC"/>
                </a:solidFill>
                <a:latin typeface="Menlo"/>
                <a:hlinkClick r:id="rId5"/>
              </a:rPr>
              <a:t>SpaceX web API</a:t>
            </a:r>
            <a:r>
              <a:rPr lang="en-US" sz="760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>
                <a:solidFill>
                  <a:schemeClr val="bg2">
                    <a:lumMod val="50000"/>
                  </a:schemeClr>
                </a:solidFill>
                <a:latin typeface="Abadi"/>
              </a:rPr>
              <a:t>Many steps were taken, including recoding bad outcomes such as False ASDS, 'False Ocean', 'False RTLS'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>
                <a:solidFill>
                  <a:srgbClr val="767171"/>
                </a:solidFill>
                <a:latin typeface="Abadi"/>
              </a:rPr>
              <a:t>How to build, tune, evaluate classification models</a:t>
            </a:r>
            <a:endParaRPr lang="en-US" sz="84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Methodology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795" y="2303672"/>
            <a:ext cx="5181600" cy="329100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900" b="1" dirty="0">
                <a:latin typeface="Abadi"/>
              </a:rPr>
              <a:t>Calling the </a:t>
            </a:r>
            <a:r>
              <a:rPr lang="en-US" sz="1700" b="1" dirty="0">
                <a:latin typeface="Menl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SpaceX web API</a:t>
            </a:r>
            <a:endParaRPr lang="en-US" sz="1800" b="1" dirty="0"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>
                <a:latin typeface="Abadi"/>
              </a:rPr>
              <a:t>Receiving the data in Json, normalizing the data.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>
                <a:latin typeface="Abadi"/>
              </a:rPr>
              <a:t>Data was filtered for specific columns, including rocket, payloads, launchpad and cores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>
                <a:latin typeface="Abadi"/>
              </a:rPr>
              <a:t>Additional API calls made for Booster version, payload mass and </a:t>
            </a:r>
            <a:r>
              <a:rPr lang="en-US" sz="2000" err="1">
                <a:latin typeface="Abadi"/>
              </a:rPr>
              <a:t>lauch</a:t>
            </a:r>
            <a:r>
              <a:rPr lang="en-US" sz="2000">
                <a:latin typeface="Abadi"/>
              </a:rPr>
              <a:t> site of rocket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>
                <a:latin typeface="Abadi"/>
              </a:rPr>
              <a:t>Missing values in </a:t>
            </a:r>
            <a:r>
              <a:rPr lang="en-US" sz="2000" err="1">
                <a:latin typeface="Abadi"/>
              </a:rPr>
              <a:t>PayloadMass</a:t>
            </a:r>
            <a:r>
              <a:rPr lang="en-US" sz="2000">
                <a:latin typeface="Abadi"/>
              </a:rPr>
              <a:t> are replaced with the column's mean.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3077D-01CF-427E-E93E-A4E72ABF3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719" y="2303672"/>
            <a:ext cx="5181600" cy="2971112"/>
          </a:xfrm>
        </p:spPr>
        <p:txBody>
          <a:bodyPr lIns="91440" tIns="45720" rIns="91440" bIns="45720" anchor="t"/>
          <a:lstStyle/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900" b="1" dirty="0">
                <a:latin typeface="Abadi"/>
              </a:rPr>
              <a:t>Web Scrapping of the data from </a:t>
            </a:r>
            <a:r>
              <a:rPr lang="en-US" sz="1900" b="1" dirty="0">
                <a:latin typeface="Abad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</a:t>
            </a:r>
            <a:r>
              <a:rPr lang="en-US" sz="1900" b="1" dirty="0">
                <a:latin typeface="Abadi"/>
              </a:rPr>
              <a:t> , using </a:t>
            </a:r>
            <a:r>
              <a:rPr lang="en-US" sz="1900" b="1" dirty="0" err="1">
                <a:latin typeface="Abadi"/>
              </a:rPr>
              <a:t>BeatifulSoup</a:t>
            </a:r>
            <a:r>
              <a:rPr lang="en-US" sz="1900" b="1" dirty="0">
                <a:latin typeface="Abadi"/>
              </a:rPr>
              <a:t> 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>
                <a:latin typeface="Abadi"/>
              </a:rPr>
              <a:t>Read the web page with GET request</a:t>
            </a:r>
            <a:endParaRPr lang="en-US" sz="2000" dirty="0"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>
                <a:latin typeface="Abadi"/>
              </a:rPr>
              <a:t>Parse the web page with </a:t>
            </a:r>
            <a:r>
              <a:rPr lang="en-US" sz="2000" err="1">
                <a:latin typeface="Abadi"/>
              </a:rPr>
              <a:t>BeautifulSoup</a:t>
            </a:r>
            <a:endParaRPr lang="en-US" sz="2000" dirty="0"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>
                <a:latin typeface="Abadi"/>
              </a:rPr>
              <a:t>Scrap required data from tables </a:t>
            </a:r>
            <a:endParaRPr lang="en-US" sz="2000" dirty="0"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>
                <a:latin typeface="Abadi"/>
              </a:rPr>
              <a:t>Clean and structure the data</a:t>
            </a:r>
            <a:endParaRPr lang="en-US" sz="2000" dirty="0">
              <a:latin typeface="Abadi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§"/>
            </a:pPr>
            <a:r>
              <a:rPr lang="en-US" sz="1800">
                <a:latin typeface="Abadi"/>
              </a:rPr>
              <a:t>Setting required columns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>
                <a:latin typeface="Abadi"/>
              </a:rPr>
              <a:t>Save data with a </a:t>
            </a:r>
            <a:r>
              <a:rPr lang="en-US" sz="2000" err="1">
                <a:latin typeface="Abadi"/>
              </a:rPr>
              <a:t>dataframe</a:t>
            </a:r>
            <a:endParaRPr lang="en-US" sz="2000" dirty="0"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900">
              <a:solidFill>
                <a:srgbClr val="767171"/>
              </a:solidFill>
              <a:latin typeface="Abadi"/>
              <a:ea typeface="Calibri"/>
              <a:cs typeface="Calibri"/>
            </a:endParaRPr>
          </a:p>
          <a:p>
            <a:endParaRPr lang="en-US">
              <a:solidFill>
                <a:srgbClr val="000000"/>
              </a:solidFill>
              <a:latin typeface="Calibri" panose="020F0502020204030204"/>
              <a:ea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913785" y="477546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Data Collection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F8D928-DD20-F42E-6072-7765197F0A23}"/>
              </a:ext>
            </a:extLst>
          </p:cNvPr>
          <p:cNvSpPr txBox="1"/>
          <p:nvPr/>
        </p:nvSpPr>
        <p:spPr>
          <a:xfrm>
            <a:off x="1324155" y="1500277"/>
            <a:ext cx="1010440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accent3">
                    <a:lumMod val="25000"/>
                  </a:schemeClr>
                </a:solidFill>
                <a:latin typeface="Menlo"/>
                <a:ea typeface="Calibri" panose="020F0502020204030204"/>
                <a:cs typeface="Calibri" panose="020F0502020204030204"/>
              </a:rPr>
              <a:t>Two approaches were used to collected the data</a:t>
            </a:r>
            <a:endParaRPr lang="en-US" sz="280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>
              <a:solidFill>
                <a:srgbClr val="1C7DDB"/>
              </a:solidFill>
              <a:latin typeface="Abadi"/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94820" y="1800225"/>
            <a:ext cx="3764222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GitHub URL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https://github.com/kennedyopokuasare/IBM_datascience/blob/main/captone_project/spacex-data-collection-api.ipynb</a:t>
            </a:r>
          </a:p>
          <a:p>
            <a:pPr marL="0" indent="0">
              <a:buNone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74551F5-43C3-0C1C-F6A3-45DAC92C82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5107704"/>
              </p:ext>
            </p:extLst>
          </p:nvPr>
        </p:nvGraphicFramePr>
        <p:xfrm>
          <a:off x="5012613" y="1802363"/>
          <a:ext cx="6930569" cy="45958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GitHub URL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https://github.com/kennedyopokuasare/IBM_datascience/blob/main/captone_project/spacex-data-webscraping.ipynb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>
              <a:solidFill>
                <a:srgbClr val="1C7DDB"/>
              </a:solidFill>
              <a:latin typeface="Abadi"/>
              <a:cs typeface="Calibri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929B422-3A14-A017-A8D5-67324CD434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1624926"/>
              </p:ext>
            </p:extLst>
          </p:nvPr>
        </p:nvGraphicFramePr>
        <p:xfrm>
          <a:off x="5002245" y="1636485"/>
          <a:ext cx="6930569" cy="45958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155be751-a274-42e8-93fb-f39d3b9bccc8"/>
    <ds:schemaRef ds:uri="f80a141d-92ca-4d3d-9308-f7e7b1d44ce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47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revision>684</cp:revision>
  <dcterms:created xsi:type="dcterms:W3CDTF">2021-04-29T18:58:34Z</dcterms:created>
  <dcterms:modified xsi:type="dcterms:W3CDTF">2024-10-24T13:13:20Z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